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Shape 2"/>
          <p:cNvSpPr>
            <a:spLocks noGrp="1" noRo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1" name="Shape 83"/>
          <p:cNvSpPr>
            <a:spLocks noGrp="1" noRot="1"/>
          </p:cNvSpPr>
          <p:nvPr>
            <p:ph type="sldImg" idx="2"/>
          </p:nvPr>
        </p:nvSpPr>
        <p:spPr>
          <a:noFill/>
        </p:spPr>
      </p:sp>
      <p:sp>
        <p:nvSpPr>
          <p:cNvPr id="10242" name="Shape 84"/>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90"/>
          <p:cNvSpPr>
            <a:spLocks noGrp="1" noRot="1"/>
          </p:cNvSpPr>
          <p:nvPr>
            <p:ph type="sldImg" idx="2"/>
          </p:nvPr>
        </p:nvSpPr>
        <p:spPr>
          <a:noFill/>
        </p:spPr>
      </p:sp>
      <p:sp>
        <p:nvSpPr>
          <p:cNvPr id="12290" name="Shape 91"/>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97"/>
          <p:cNvSpPr>
            <a:spLocks noGrp="1" noRot="1"/>
          </p:cNvSpPr>
          <p:nvPr>
            <p:ph type="sldImg" idx="2"/>
          </p:nvPr>
        </p:nvSpPr>
        <p:spPr>
          <a:noFill/>
        </p:spPr>
      </p:sp>
      <p:sp>
        <p:nvSpPr>
          <p:cNvPr id="14338" name="Shape 98"/>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103"/>
          <p:cNvSpPr>
            <a:spLocks noGrp="1" noRot="1"/>
          </p:cNvSpPr>
          <p:nvPr>
            <p:ph type="sldImg" idx="2"/>
          </p:nvPr>
        </p:nvSpPr>
        <p:spPr>
          <a:noFill/>
        </p:spPr>
      </p:sp>
      <p:sp>
        <p:nvSpPr>
          <p:cNvPr id="16386" name="Shape 104"/>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Shape 110"/>
          <p:cNvSpPr>
            <a:spLocks noGrp="1" noRot="1"/>
          </p:cNvSpPr>
          <p:nvPr>
            <p:ph type="sldImg" idx="2"/>
          </p:nvPr>
        </p:nvSpPr>
        <p:spPr>
          <a:noFill/>
        </p:spPr>
      </p:sp>
      <p:sp>
        <p:nvSpPr>
          <p:cNvPr id="18434" name="Shape 111"/>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117"/>
          <p:cNvSpPr>
            <a:spLocks noGrp="1" noRot="1"/>
          </p:cNvSpPr>
          <p:nvPr>
            <p:ph type="sldImg" idx="2"/>
          </p:nvPr>
        </p:nvSpPr>
        <p:spPr>
          <a:noFill/>
        </p:spPr>
      </p:sp>
      <p:sp>
        <p:nvSpPr>
          <p:cNvPr id="20482" name="Shape 118"/>
          <p:cNvSpPr txBox="1">
            <a:spLocks noGrp="1"/>
          </p:cNvSpPr>
          <p:nvPr>
            <p:ph type="body" idx="1"/>
          </p:nvPr>
        </p:nvSpPr>
        <p:spPr bwMode="auto">
          <a:noFill/>
        </p:spPr>
        <p:txBody>
          <a:bodyPr vert="horz" wrap="square" numCol="1" compatLnSpc="1">
            <a:prstTxWarp prst="textNoShape">
              <a:avLst/>
            </a:prstTxWarp>
            <a:spAutoFit/>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4" name="Shape 15"/>
          <p:cNvSpPr>
            <a:spLocks noChangeArrowheads="1"/>
          </p:cNvSpPr>
          <p:nvPr/>
        </p:nvSpPr>
        <p:spPr bwMode="auto">
          <a:xfrm>
            <a:off x="0" y="0"/>
            <a:ext cx="3135313" cy="6858000"/>
          </a:xfrm>
          <a:prstGeom prst="rect">
            <a:avLst/>
          </a:prstGeom>
          <a:noFill/>
          <a:ln w="9525">
            <a:noFill/>
            <a:miter lim="800000"/>
            <a:headEnd/>
            <a:tailEnd/>
          </a:ln>
        </p:spPr>
        <p:txBody>
          <a:bodyPr lIns="91425" tIns="45700" rIns="91425" bIns="45700">
            <a:spAutoFit/>
          </a:bodyPr>
          <a:lstStyle/>
          <a:p>
            <a:endParaRPr lang="en-US"/>
          </a:p>
        </p:txBody>
      </p:sp>
      <p:sp>
        <p:nvSpPr>
          <p:cNvPr id="5" name="Shape 16"/>
          <p:cNvSpPr>
            <a:spLocks/>
          </p:cNvSpPr>
          <p:nvPr/>
        </p:nvSpPr>
        <p:spPr bwMode="auto">
          <a:xfrm>
            <a:off x="3175" y="0"/>
            <a:ext cx="635000" cy="8128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6" name="Shape 17"/>
          <p:cNvSpPr>
            <a:spLocks/>
          </p:cNvSpPr>
          <p:nvPr/>
        </p:nvSpPr>
        <p:spPr bwMode="auto">
          <a:xfrm>
            <a:off x="3175" y="2555875"/>
            <a:ext cx="635000" cy="815975"/>
          </a:xfrm>
          <a:custGeom>
            <a:avLst/>
            <a:gdLst>
              <a:gd name="T0" fmla="*/ 0 w 400"/>
              <a:gd name="T1" fmla="*/ 0 h 514"/>
              <a:gd name="T2" fmla="*/ 400 w 400"/>
              <a:gd name="T3" fmla="*/ 514 h 514"/>
            </a:gdLst>
            <a:ahLst/>
            <a:cxnLst>
              <a:cxn ang="0">
                <a:pos x="400" y="0"/>
              </a:cxn>
              <a:cxn ang="0">
                <a:pos x="0" y="0"/>
              </a:cxn>
              <a:cxn ang="0">
                <a:pos x="0" y="514"/>
              </a:cxn>
              <a:cxn ang="0">
                <a:pos x="2" y="514"/>
              </a:cxn>
              <a:cxn ang="0">
                <a:pos x="400" y="0"/>
              </a:cxn>
            </a:cxnLst>
            <a:rect l="T0" t="T1" r="T2" b="T3"/>
            <a:pathLst>
              <a:path w="400" h="514" extrusionOk="0">
                <a:moveTo>
                  <a:pt x="400" y="0"/>
                </a:moveTo>
                <a:lnTo>
                  <a:pt x="0" y="0"/>
                </a:lnTo>
                <a:lnTo>
                  <a:pt x="0" y="514"/>
                </a:lnTo>
                <a:lnTo>
                  <a:pt x="2" y="514"/>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spAutoFit/>
          </a:bodyPr>
          <a:lstStyle/>
          <a:p>
            <a:endParaRPr lang="en-US"/>
          </a:p>
        </p:txBody>
      </p:sp>
      <p:sp>
        <p:nvSpPr>
          <p:cNvPr id="7" name="Shape 18"/>
          <p:cNvSpPr>
            <a:spLocks/>
          </p:cNvSpPr>
          <p:nvPr/>
        </p:nvSpPr>
        <p:spPr bwMode="auto">
          <a:xfrm>
            <a:off x="3175" y="1743075"/>
            <a:ext cx="635000" cy="8128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8" name="Shape 19"/>
          <p:cNvSpPr>
            <a:spLocks/>
          </p:cNvSpPr>
          <p:nvPr/>
        </p:nvSpPr>
        <p:spPr bwMode="auto">
          <a:xfrm>
            <a:off x="152400" y="1743075"/>
            <a:ext cx="1317625" cy="8128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9" name="Shape 20"/>
          <p:cNvSpPr>
            <a:spLocks/>
          </p:cNvSpPr>
          <p:nvPr/>
        </p:nvSpPr>
        <p:spPr bwMode="auto">
          <a:xfrm>
            <a:off x="152400" y="4302125"/>
            <a:ext cx="1317625" cy="812800"/>
          </a:xfrm>
          <a:custGeom>
            <a:avLst/>
            <a:gdLst>
              <a:gd name="T0" fmla="*/ 0 w 830"/>
              <a:gd name="T1" fmla="*/ 0 h 512"/>
              <a:gd name="T2" fmla="*/ 830 w 830"/>
              <a:gd name="T3" fmla="*/ 512 h 512"/>
            </a:gdLst>
            <a:ahLst/>
            <a:cxnLst>
              <a:cxn ang="0">
                <a:pos x="830" y="0"/>
              </a:cxn>
              <a:cxn ang="0">
                <a:pos x="398" y="0"/>
              </a:cxn>
              <a:cxn ang="0">
                <a:pos x="0" y="512"/>
              </a:cxn>
              <a:cxn ang="0">
                <a:pos x="432" y="512"/>
              </a:cxn>
              <a:cxn ang="0">
                <a:pos x="830" y="0"/>
              </a:cxn>
            </a:cxnLst>
            <a:rect l="T0" t="T1" r="T2" b="T3"/>
            <a:pathLst>
              <a:path w="830" h="512" extrusionOk="0">
                <a:moveTo>
                  <a:pt x="830" y="0"/>
                </a:moveTo>
                <a:lnTo>
                  <a:pt x="398" y="0"/>
                </a:lnTo>
                <a:lnTo>
                  <a:pt x="0" y="512"/>
                </a:lnTo>
                <a:lnTo>
                  <a:pt x="432" y="512"/>
                </a:lnTo>
                <a:lnTo>
                  <a:pt x="83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spAutoFit/>
          </a:bodyPr>
          <a:lstStyle/>
          <a:p>
            <a:endParaRPr lang="en-US"/>
          </a:p>
        </p:txBody>
      </p:sp>
      <p:sp>
        <p:nvSpPr>
          <p:cNvPr id="10" name="Shape 21"/>
          <p:cNvSpPr>
            <a:spLocks/>
          </p:cNvSpPr>
          <p:nvPr/>
        </p:nvSpPr>
        <p:spPr bwMode="auto">
          <a:xfrm>
            <a:off x="152400" y="3486150"/>
            <a:ext cx="1317625" cy="815975"/>
          </a:xfrm>
          <a:custGeom>
            <a:avLst/>
            <a:gdLst>
              <a:gd name="T0" fmla="*/ 0 w 830"/>
              <a:gd name="T1" fmla="*/ 0 h 514"/>
              <a:gd name="T2" fmla="*/ 830 w 830"/>
              <a:gd name="T3" fmla="*/ 514 h 514"/>
            </a:gdLst>
            <a:ahLst/>
            <a:cxnLst>
              <a:cxn ang="0">
                <a:pos x="432" y="0"/>
              </a:cxn>
              <a:cxn ang="0">
                <a:pos x="0" y="0"/>
              </a:cxn>
              <a:cxn ang="0">
                <a:pos x="398" y="514"/>
              </a:cxn>
              <a:cxn ang="0">
                <a:pos x="830" y="514"/>
              </a:cxn>
              <a:cxn ang="0">
                <a:pos x="432" y="0"/>
              </a:cxn>
            </a:cxnLst>
            <a:rect l="T0" t="T1" r="T2" b="T3"/>
            <a:pathLst>
              <a:path w="830" h="514" extrusionOk="0">
                <a:moveTo>
                  <a:pt x="432" y="0"/>
                </a:moveTo>
                <a:lnTo>
                  <a:pt x="0" y="0"/>
                </a:lnTo>
                <a:lnTo>
                  <a:pt x="398" y="514"/>
                </a:lnTo>
                <a:lnTo>
                  <a:pt x="830" y="514"/>
                </a:lnTo>
                <a:lnTo>
                  <a:pt x="432"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11" name="Shape 22"/>
          <p:cNvSpPr>
            <a:spLocks/>
          </p:cNvSpPr>
          <p:nvPr/>
        </p:nvSpPr>
        <p:spPr bwMode="auto">
          <a:xfrm>
            <a:off x="984250" y="3486150"/>
            <a:ext cx="1322388" cy="815975"/>
          </a:xfrm>
          <a:custGeom>
            <a:avLst/>
            <a:gdLst>
              <a:gd name="T0" fmla="*/ 0 w 833"/>
              <a:gd name="T1" fmla="*/ 0 h 514"/>
              <a:gd name="T2" fmla="*/ 833 w 833"/>
              <a:gd name="T3" fmla="*/ 514 h 514"/>
            </a:gdLst>
            <a:ahLst/>
            <a:cxnLst>
              <a:cxn ang="0">
                <a:pos x="399" y="514"/>
              </a:cxn>
              <a:cxn ang="0">
                <a:pos x="833" y="514"/>
              </a:cxn>
              <a:cxn ang="0">
                <a:pos x="435" y="0"/>
              </a:cxn>
              <a:cxn ang="0">
                <a:pos x="0" y="0"/>
              </a:cxn>
              <a:cxn ang="0">
                <a:pos x="399" y="514"/>
              </a:cxn>
            </a:cxnLst>
            <a:rect l="T0" t="T1" r="T2" b="T3"/>
            <a:pathLst>
              <a:path w="833" h="514" extrusionOk="0">
                <a:moveTo>
                  <a:pt x="399" y="514"/>
                </a:moveTo>
                <a:lnTo>
                  <a:pt x="833" y="514"/>
                </a:lnTo>
                <a:lnTo>
                  <a:pt x="435" y="0"/>
                </a:lnTo>
                <a:lnTo>
                  <a:pt x="0" y="0"/>
                </a:lnTo>
                <a:lnTo>
                  <a:pt x="399" y="514"/>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12" name="Shape 23"/>
          <p:cNvSpPr>
            <a:spLocks/>
          </p:cNvSpPr>
          <p:nvPr/>
        </p:nvSpPr>
        <p:spPr bwMode="auto">
          <a:xfrm>
            <a:off x="3175" y="3486150"/>
            <a:ext cx="635000" cy="815975"/>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15" name="Shape 24"/>
          <p:cNvSpPr>
            <a:spLocks/>
          </p:cNvSpPr>
          <p:nvPr/>
        </p:nvSpPr>
        <p:spPr bwMode="auto">
          <a:xfrm>
            <a:off x="984250" y="6045200"/>
            <a:ext cx="1322388" cy="812800"/>
          </a:xfrm>
          <a:custGeom>
            <a:avLst/>
            <a:gdLst>
              <a:gd name="T0" fmla="*/ 0 w 833"/>
              <a:gd name="T1" fmla="*/ 0 h 512"/>
              <a:gd name="T2" fmla="*/ 833 w 833"/>
              <a:gd name="T3" fmla="*/ 512 h 512"/>
            </a:gdLst>
            <a:ahLst/>
            <a:cxnLst>
              <a:cxn ang="0">
                <a:pos x="399" y="0"/>
              </a:cxn>
              <a:cxn ang="0">
                <a:pos x="0" y="512"/>
              </a:cxn>
              <a:cxn ang="0">
                <a:pos x="435" y="512"/>
              </a:cxn>
              <a:cxn ang="0">
                <a:pos x="833" y="0"/>
              </a:cxn>
              <a:cxn ang="0">
                <a:pos x="399" y="0"/>
              </a:cxn>
            </a:cxnLst>
            <a:rect l="T0" t="T1" r="T2" b="T3"/>
            <a:pathLst>
              <a:path w="833" h="512" extrusionOk="0">
                <a:moveTo>
                  <a:pt x="399" y="0"/>
                </a:moveTo>
                <a:lnTo>
                  <a:pt x="0" y="512"/>
                </a:lnTo>
                <a:lnTo>
                  <a:pt x="435" y="512"/>
                </a:lnTo>
                <a:lnTo>
                  <a:pt x="833" y="0"/>
                </a:lnTo>
                <a:lnTo>
                  <a:pt x="399"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spAutoFit/>
          </a:bodyPr>
          <a:lstStyle/>
          <a:p>
            <a:endParaRPr lang="en-US"/>
          </a:p>
        </p:txBody>
      </p:sp>
      <p:sp>
        <p:nvSpPr>
          <p:cNvPr id="16" name="Shape 25"/>
          <p:cNvSpPr>
            <a:spLocks/>
          </p:cNvSpPr>
          <p:nvPr/>
        </p:nvSpPr>
        <p:spPr bwMode="auto">
          <a:xfrm>
            <a:off x="984250" y="5232400"/>
            <a:ext cx="1322388" cy="812800"/>
          </a:xfrm>
          <a:custGeom>
            <a:avLst/>
            <a:gdLst>
              <a:gd name="T0" fmla="*/ 0 w 833"/>
              <a:gd name="T1" fmla="*/ 0 h 512"/>
              <a:gd name="T2" fmla="*/ 833 w 833"/>
              <a:gd name="T3" fmla="*/ 512 h 512"/>
            </a:gdLst>
            <a:ahLst/>
            <a:cxnLst>
              <a:cxn ang="0">
                <a:pos x="435" y="0"/>
              </a:cxn>
              <a:cxn ang="0">
                <a:pos x="0" y="0"/>
              </a:cxn>
              <a:cxn ang="0">
                <a:pos x="399" y="512"/>
              </a:cxn>
              <a:cxn ang="0">
                <a:pos x="833" y="512"/>
              </a:cxn>
              <a:cxn ang="0">
                <a:pos x="435" y="0"/>
              </a:cxn>
            </a:cxnLst>
            <a:rect l="T0" t="T1" r="T2" b="T3"/>
            <a:pathLst>
              <a:path w="833" h="512" extrusionOk="0">
                <a:moveTo>
                  <a:pt x="435" y="0"/>
                </a:moveTo>
                <a:lnTo>
                  <a:pt x="0" y="0"/>
                </a:lnTo>
                <a:lnTo>
                  <a:pt x="399" y="512"/>
                </a:lnTo>
                <a:lnTo>
                  <a:pt x="833" y="512"/>
                </a:lnTo>
                <a:lnTo>
                  <a:pt x="435"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17" name="Shape 26"/>
          <p:cNvSpPr>
            <a:spLocks/>
          </p:cNvSpPr>
          <p:nvPr/>
        </p:nvSpPr>
        <p:spPr bwMode="auto">
          <a:xfrm>
            <a:off x="1820863" y="5232400"/>
            <a:ext cx="1317625" cy="812800"/>
          </a:xfrm>
          <a:custGeom>
            <a:avLst/>
            <a:gdLst>
              <a:gd name="T0" fmla="*/ 0 w 830"/>
              <a:gd name="T1" fmla="*/ 0 h 512"/>
              <a:gd name="T2" fmla="*/ 830 w 830"/>
              <a:gd name="T3" fmla="*/ 512 h 512"/>
            </a:gdLst>
            <a:ahLst/>
            <a:cxnLst>
              <a:cxn ang="0">
                <a:pos x="434" y="0"/>
              </a:cxn>
              <a:cxn ang="0">
                <a:pos x="0" y="0"/>
              </a:cxn>
              <a:cxn ang="0">
                <a:pos x="398" y="512"/>
              </a:cxn>
              <a:cxn ang="0">
                <a:pos x="830" y="512"/>
              </a:cxn>
              <a:cxn ang="0">
                <a:pos x="434" y="0"/>
              </a:cxn>
            </a:cxnLst>
            <a:rect l="T0" t="T1" r="T2" b="T3"/>
            <a:pathLst>
              <a:path w="830" h="512" extrusionOk="0">
                <a:moveTo>
                  <a:pt x="434" y="0"/>
                </a:moveTo>
                <a:lnTo>
                  <a:pt x="0" y="0"/>
                </a:lnTo>
                <a:lnTo>
                  <a:pt x="398" y="512"/>
                </a:lnTo>
                <a:lnTo>
                  <a:pt x="830" y="512"/>
                </a:lnTo>
                <a:lnTo>
                  <a:pt x="434"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18" name="Shape 27"/>
          <p:cNvSpPr>
            <a:spLocks/>
          </p:cNvSpPr>
          <p:nvPr/>
        </p:nvSpPr>
        <p:spPr bwMode="auto">
          <a:xfrm>
            <a:off x="3175" y="812800"/>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19" name="Shape 28"/>
          <p:cNvSpPr>
            <a:spLocks/>
          </p:cNvSpPr>
          <p:nvPr/>
        </p:nvSpPr>
        <p:spPr bwMode="auto">
          <a:xfrm>
            <a:off x="152400" y="2555875"/>
            <a:ext cx="1317625" cy="815975"/>
          </a:xfrm>
          <a:custGeom>
            <a:avLst/>
            <a:gdLst>
              <a:gd name="T0" fmla="*/ 0 w 830"/>
              <a:gd name="T1" fmla="*/ 0 h 514"/>
              <a:gd name="T2" fmla="*/ 830 w 830"/>
              <a:gd name="T3" fmla="*/ 514 h 514"/>
            </a:gdLst>
            <a:ahLst/>
            <a:cxnLst>
              <a:cxn ang="0">
                <a:pos x="0" y="514"/>
              </a:cxn>
              <a:cxn ang="0">
                <a:pos x="432" y="514"/>
              </a:cxn>
              <a:cxn ang="0">
                <a:pos x="830" y="0"/>
              </a:cxn>
              <a:cxn ang="0">
                <a:pos x="398" y="0"/>
              </a:cxn>
              <a:cxn ang="0">
                <a:pos x="0" y="514"/>
              </a:cxn>
            </a:cxnLst>
            <a:rect l="T0" t="T1" r="T2" b="T3"/>
            <a:pathLst>
              <a:path w="830" h="514" extrusionOk="0">
                <a:moveTo>
                  <a:pt x="0" y="514"/>
                </a:moveTo>
                <a:lnTo>
                  <a:pt x="432" y="514"/>
                </a:lnTo>
                <a:lnTo>
                  <a:pt x="830" y="0"/>
                </a:lnTo>
                <a:lnTo>
                  <a:pt x="398" y="0"/>
                </a:lnTo>
                <a:lnTo>
                  <a:pt x="0" y="514"/>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20" name="Shape 29"/>
          <p:cNvSpPr>
            <a:spLocks/>
          </p:cNvSpPr>
          <p:nvPr/>
        </p:nvSpPr>
        <p:spPr bwMode="auto">
          <a:xfrm>
            <a:off x="984250" y="4302125"/>
            <a:ext cx="1322388" cy="812800"/>
          </a:xfrm>
          <a:custGeom>
            <a:avLst/>
            <a:gdLst>
              <a:gd name="T0" fmla="*/ 0 w 833"/>
              <a:gd name="T1" fmla="*/ 0 h 512"/>
              <a:gd name="T2" fmla="*/ 833 w 833"/>
              <a:gd name="T3" fmla="*/ 512 h 512"/>
            </a:gdLst>
            <a:ahLst/>
            <a:cxnLst>
              <a:cxn ang="0">
                <a:pos x="0" y="512"/>
              </a:cxn>
              <a:cxn ang="0">
                <a:pos x="435" y="512"/>
              </a:cxn>
              <a:cxn ang="0">
                <a:pos x="833" y="0"/>
              </a:cxn>
              <a:cxn ang="0">
                <a:pos x="399" y="0"/>
              </a:cxn>
              <a:cxn ang="0">
                <a:pos x="0" y="512"/>
              </a:cxn>
            </a:cxnLst>
            <a:rect l="T0" t="T1" r="T2" b="T3"/>
            <a:pathLst>
              <a:path w="833" h="512" extrusionOk="0">
                <a:moveTo>
                  <a:pt x="0" y="512"/>
                </a:moveTo>
                <a:lnTo>
                  <a:pt x="435" y="512"/>
                </a:lnTo>
                <a:lnTo>
                  <a:pt x="833" y="0"/>
                </a:lnTo>
                <a:lnTo>
                  <a:pt x="399" y="0"/>
                </a:lnTo>
                <a:lnTo>
                  <a:pt x="0" y="512"/>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21" name="Shape 30"/>
          <p:cNvSpPr>
            <a:spLocks/>
          </p:cNvSpPr>
          <p:nvPr/>
        </p:nvSpPr>
        <p:spPr bwMode="auto">
          <a:xfrm>
            <a:off x="3175" y="4302125"/>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22" name="Shape 31"/>
          <p:cNvSpPr>
            <a:spLocks/>
          </p:cNvSpPr>
          <p:nvPr/>
        </p:nvSpPr>
        <p:spPr bwMode="auto">
          <a:xfrm>
            <a:off x="1820863" y="6045200"/>
            <a:ext cx="1317625" cy="812800"/>
          </a:xfrm>
          <a:custGeom>
            <a:avLst/>
            <a:gdLst>
              <a:gd name="T0" fmla="*/ 0 w 830"/>
              <a:gd name="T1" fmla="*/ 0 h 512"/>
              <a:gd name="T2" fmla="*/ 830 w 830"/>
              <a:gd name="T3" fmla="*/ 512 h 512"/>
            </a:gdLst>
            <a:ahLst/>
            <a:cxnLst>
              <a:cxn ang="0">
                <a:pos x="398" y="0"/>
              </a:cxn>
              <a:cxn ang="0">
                <a:pos x="0" y="512"/>
              </a:cxn>
              <a:cxn ang="0">
                <a:pos x="434" y="512"/>
              </a:cxn>
              <a:cxn ang="0">
                <a:pos x="830" y="0"/>
              </a:cxn>
              <a:cxn ang="0">
                <a:pos x="398" y="0"/>
              </a:cxn>
            </a:cxnLst>
            <a:rect l="T0" t="T1" r="T2" b="T3"/>
            <a:pathLst>
              <a:path w="830" h="512" extrusionOk="0">
                <a:moveTo>
                  <a:pt x="398" y="0"/>
                </a:moveTo>
                <a:lnTo>
                  <a:pt x="0" y="512"/>
                </a:lnTo>
                <a:lnTo>
                  <a:pt x="434"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23" name="Shape 32"/>
          <p:cNvSpPr>
            <a:spLocks/>
          </p:cNvSpPr>
          <p:nvPr/>
        </p:nvSpPr>
        <p:spPr bwMode="auto">
          <a:xfrm>
            <a:off x="152400" y="6045200"/>
            <a:ext cx="1317625" cy="8128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24" name="Shape 33"/>
          <p:cNvSpPr>
            <a:spLocks/>
          </p:cNvSpPr>
          <p:nvPr/>
        </p:nvSpPr>
        <p:spPr bwMode="auto">
          <a:xfrm>
            <a:off x="3175" y="6045200"/>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spAutoFit/>
          </a:bodyPr>
          <a:lstStyle/>
          <a:p>
            <a:endParaRPr lang="en-US"/>
          </a:p>
        </p:txBody>
      </p:sp>
      <p:sp>
        <p:nvSpPr>
          <p:cNvPr id="25" name="Shape 34"/>
          <p:cNvSpPr>
            <a:spLocks/>
          </p:cNvSpPr>
          <p:nvPr/>
        </p:nvSpPr>
        <p:spPr bwMode="auto">
          <a:xfrm>
            <a:off x="3175" y="5232400"/>
            <a:ext cx="635000" cy="8128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26" name="Shape 35"/>
          <p:cNvSpPr>
            <a:spLocks/>
          </p:cNvSpPr>
          <p:nvPr/>
        </p:nvSpPr>
        <p:spPr bwMode="auto">
          <a:xfrm>
            <a:off x="152400" y="5232400"/>
            <a:ext cx="1317625" cy="8128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27" name="Shape 36"/>
          <p:cNvSpPr>
            <a:spLocks/>
          </p:cNvSpPr>
          <p:nvPr/>
        </p:nvSpPr>
        <p:spPr bwMode="auto">
          <a:xfrm>
            <a:off x="7415213" y="0"/>
            <a:ext cx="1555750" cy="8159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28" name="Shape 37"/>
          <p:cNvSpPr>
            <a:spLocks/>
          </p:cNvSpPr>
          <p:nvPr/>
        </p:nvSpPr>
        <p:spPr bwMode="auto">
          <a:xfrm>
            <a:off x="8397875" y="1746250"/>
            <a:ext cx="746125" cy="814388"/>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29" name="Shape 38"/>
          <p:cNvSpPr>
            <a:spLocks/>
          </p:cNvSpPr>
          <p:nvPr/>
        </p:nvSpPr>
        <p:spPr bwMode="auto">
          <a:xfrm>
            <a:off x="8397875" y="2560638"/>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30" name="Shape 39"/>
          <p:cNvSpPr>
            <a:spLocks/>
          </p:cNvSpPr>
          <p:nvPr/>
        </p:nvSpPr>
        <p:spPr bwMode="auto">
          <a:xfrm>
            <a:off x="8397875" y="3175"/>
            <a:ext cx="746125" cy="812800"/>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spAutoFit/>
          </a:bodyPr>
          <a:lstStyle/>
          <a:p>
            <a:endParaRPr lang="en-US"/>
          </a:p>
        </p:txBody>
      </p:sp>
      <p:sp>
        <p:nvSpPr>
          <p:cNvPr id="31" name="Shape 40"/>
          <p:cNvSpPr>
            <a:spLocks/>
          </p:cNvSpPr>
          <p:nvPr/>
        </p:nvSpPr>
        <p:spPr bwMode="auto">
          <a:xfrm>
            <a:off x="8397875" y="815975"/>
            <a:ext cx="746125" cy="8096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32" name="Shape 41"/>
          <p:cNvSpPr>
            <a:spLocks/>
          </p:cNvSpPr>
          <p:nvPr/>
        </p:nvSpPr>
        <p:spPr bwMode="auto">
          <a:xfrm>
            <a:off x="7415213" y="815975"/>
            <a:ext cx="1555750" cy="814388"/>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13" name="Shape 13"/>
          <p:cNvSpPr txBox="1">
            <a:spLocks noGrp="1"/>
          </p:cNvSpPr>
          <p:nvPr>
            <p:ph type="ctrTitle"/>
          </p:nvPr>
        </p:nvSpPr>
        <p:spPr>
          <a:xfrm>
            <a:off x="1997075" y="1461141"/>
            <a:ext cx="6400799" cy="1470000"/>
          </a:xfrm>
          <a:prstGeom prst="rect">
            <a:avLst/>
          </a:prstGeom>
          <a:noFill/>
          <a:ln>
            <a:noFill/>
          </a:ln>
        </p:spPr>
        <p:txBody>
          <a:bodyPr/>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 name="Shape 45"/>
          <p:cNvSpPr>
            <a:spLocks/>
          </p:cNvSpPr>
          <p:nvPr/>
        </p:nvSpPr>
        <p:spPr bwMode="auto">
          <a:xfrm>
            <a:off x="7415213" y="0"/>
            <a:ext cx="1555750" cy="8159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5" name="Shape 46"/>
          <p:cNvSpPr>
            <a:spLocks/>
          </p:cNvSpPr>
          <p:nvPr/>
        </p:nvSpPr>
        <p:spPr bwMode="auto">
          <a:xfrm>
            <a:off x="8397875" y="1746250"/>
            <a:ext cx="746125" cy="814388"/>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6" name="Shape 47"/>
          <p:cNvSpPr>
            <a:spLocks/>
          </p:cNvSpPr>
          <p:nvPr/>
        </p:nvSpPr>
        <p:spPr bwMode="auto">
          <a:xfrm>
            <a:off x="8397875" y="2560638"/>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7" name="Shape 48"/>
          <p:cNvSpPr>
            <a:spLocks/>
          </p:cNvSpPr>
          <p:nvPr/>
        </p:nvSpPr>
        <p:spPr bwMode="auto">
          <a:xfrm>
            <a:off x="7415213" y="815975"/>
            <a:ext cx="1555750" cy="814388"/>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43" name="Shape 43"/>
          <p:cNvSpPr txBox="1">
            <a:spLocks noGrp="1"/>
          </p:cNvSpPr>
          <p:nvPr>
            <p:ph type="title"/>
          </p:nvPr>
        </p:nvSpPr>
        <p:spPr>
          <a:xfrm>
            <a:off x="457200" y="274637"/>
            <a:ext cx="6879600" cy="1143000"/>
          </a:xfrm>
          <a:prstGeom prst="rect">
            <a:avLst/>
          </a:prstGeom>
          <a:noFill/>
          <a:ln>
            <a:noFill/>
          </a:ln>
        </p:spPr>
        <p:txBody>
          <a:bodyPr/>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 name="Shape 53"/>
          <p:cNvSpPr>
            <a:spLocks/>
          </p:cNvSpPr>
          <p:nvPr/>
        </p:nvSpPr>
        <p:spPr bwMode="auto">
          <a:xfrm>
            <a:off x="7415213" y="0"/>
            <a:ext cx="1555750" cy="8159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6" name="Shape 54"/>
          <p:cNvSpPr>
            <a:spLocks/>
          </p:cNvSpPr>
          <p:nvPr/>
        </p:nvSpPr>
        <p:spPr bwMode="auto">
          <a:xfrm>
            <a:off x="8397875" y="1746250"/>
            <a:ext cx="746125" cy="814388"/>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7" name="Shape 55"/>
          <p:cNvSpPr>
            <a:spLocks/>
          </p:cNvSpPr>
          <p:nvPr/>
        </p:nvSpPr>
        <p:spPr bwMode="auto">
          <a:xfrm>
            <a:off x="8397875" y="2560638"/>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8" name="Shape 56"/>
          <p:cNvSpPr>
            <a:spLocks/>
          </p:cNvSpPr>
          <p:nvPr/>
        </p:nvSpPr>
        <p:spPr bwMode="auto">
          <a:xfrm>
            <a:off x="7415213" y="815975"/>
            <a:ext cx="1555750" cy="814388"/>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50" name="Shape 50"/>
          <p:cNvSpPr txBox="1">
            <a:spLocks noGrp="1"/>
          </p:cNvSpPr>
          <p:nvPr>
            <p:ph type="title"/>
          </p:nvPr>
        </p:nvSpPr>
        <p:spPr>
          <a:xfrm>
            <a:off x="457200" y="274637"/>
            <a:ext cx="6879600" cy="1143000"/>
          </a:xfrm>
          <a:prstGeom prst="rect">
            <a:avLst/>
          </a:prstGeom>
          <a:noFill/>
          <a:ln>
            <a:noFill/>
          </a:ln>
        </p:spPr>
        <p:txBody>
          <a:bodyPr/>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7"/>
        <p:cNvGrpSpPr/>
        <p:nvPr/>
      </p:nvGrpSpPr>
      <p:grpSpPr>
        <a:xfrm>
          <a:off x="0" y="0"/>
          <a:ext cx="0" cy="0"/>
          <a:chOff x="0" y="0"/>
          <a:chExt cx="0" cy="0"/>
        </a:xfrm>
      </p:grpSpPr>
      <p:sp>
        <p:nvSpPr>
          <p:cNvPr id="3" name="Shape 59"/>
          <p:cNvSpPr>
            <a:spLocks/>
          </p:cNvSpPr>
          <p:nvPr/>
        </p:nvSpPr>
        <p:spPr bwMode="auto">
          <a:xfrm>
            <a:off x="3175" y="3486150"/>
            <a:ext cx="635000" cy="815975"/>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4" name="Shape 60"/>
          <p:cNvSpPr>
            <a:spLocks/>
          </p:cNvSpPr>
          <p:nvPr/>
        </p:nvSpPr>
        <p:spPr bwMode="auto">
          <a:xfrm>
            <a:off x="3175" y="4302125"/>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5" name="Shape 61"/>
          <p:cNvSpPr>
            <a:spLocks/>
          </p:cNvSpPr>
          <p:nvPr/>
        </p:nvSpPr>
        <p:spPr bwMode="auto">
          <a:xfrm>
            <a:off x="152400" y="6045200"/>
            <a:ext cx="1317625" cy="8128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6" name="Shape 62"/>
          <p:cNvSpPr>
            <a:spLocks/>
          </p:cNvSpPr>
          <p:nvPr/>
        </p:nvSpPr>
        <p:spPr bwMode="auto">
          <a:xfrm>
            <a:off x="152400" y="5232400"/>
            <a:ext cx="1317625" cy="8128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7" name="Shape 63"/>
          <p:cNvSpPr>
            <a:spLocks/>
          </p:cNvSpPr>
          <p:nvPr/>
        </p:nvSpPr>
        <p:spPr bwMode="auto">
          <a:xfrm>
            <a:off x="7415213" y="0"/>
            <a:ext cx="1555750" cy="8159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8" name="Shape 64"/>
          <p:cNvSpPr>
            <a:spLocks/>
          </p:cNvSpPr>
          <p:nvPr/>
        </p:nvSpPr>
        <p:spPr bwMode="auto">
          <a:xfrm>
            <a:off x="8397875" y="1746250"/>
            <a:ext cx="746125" cy="814388"/>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9" name="Shape 65"/>
          <p:cNvSpPr>
            <a:spLocks/>
          </p:cNvSpPr>
          <p:nvPr/>
        </p:nvSpPr>
        <p:spPr bwMode="auto">
          <a:xfrm>
            <a:off x="8397875" y="2560638"/>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10" name="Shape 66"/>
          <p:cNvSpPr>
            <a:spLocks/>
          </p:cNvSpPr>
          <p:nvPr/>
        </p:nvSpPr>
        <p:spPr bwMode="auto">
          <a:xfrm>
            <a:off x="7415213" y="815975"/>
            <a:ext cx="1555750" cy="814388"/>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58" name="Shape 58"/>
          <p:cNvSpPr txBox="1">
            <a:spLocks noGrp="1"/>
          </p:cNvSpPr>
          <p:nvPr>
            <p:ph type="title"/>
          </p:nvPr>
        </p:nvSpPr>
        <p:spPr>
          <a:xfrm>
            <a:off x="457200" y="274637"/>
            <a:ext cx="6879600" cy="1143000"/>
          </a:xfrm>
          <a:prstGeom prst="rect">
            <a:avLst/>
          </a:prstGeom>
          <a:noFill/>
          <a:ln>
            <a:noFill/>
          </a:ln>
        </p:spPr>
        <p:txBody>
          <a:bodyPr/>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3" name="Shape 69"/>
          <p:cNvSpPr>
            <a:spLocks/>
          </p:cNvSpPr>
          <p:nvPr/>
        </p:nvSpPr>
        <p:spPr bwMode="auto">
          <a:xfrm>
            <a:off x="3175" y="3486150"/>
            <a:ext cx="635000" cy="815975"/>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4" name="Shape 70"/>
          <p:cNvSpPr>
            <a:spLocks/>
          </p:cNvSpPr>
          <p:nvPr/>
        </p:nvSpPr>
        <p:spPr bwMode="auto">
          <a:xfrm>
            <a:off x="3175" y="4302125"/>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5" name="Shape 71"/>
          <p:cNvSpPr>
            <a:spLocks/>
          </p:cNvSpPr>
          <p:nvPr/>
        </p:nvSpPr>
        <p:spPr bwMode="auto">
          <a:xfrm>
            <a:off x="152400" y="6045200"/>
            <a:ext cx="1317625" cy="8128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spAutoFit/>
          </a:bodyPr>
          <a:lstStyle/>
          <a:p>
            <a:endParaRPr lang="en-US"/>
          </a:p>
        </p:txBody>
      </p:sp>
      <p:sp>
        <p:nvSpPr>
          <p:cNvPr id="6" name="Shape 72"/>
          <p:cNvSpPr>
            <a:spLocks/>
          </p:cNvSpPr>
          <p:nvPr/>
        </p:nvSpPr>
        <p:spPr bwMode="auto">
          <a:xfrm>
            <a:off x="152400" y="5232400"/>
            <a:ext cx="1317625" cy="8128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spAutoFit/>
          </a:bodyPr>
          <a:lstStyle/>
          <a:p>
            <a:endParaRPr lang="en-US"/>
          </a:p>
        </p:txBody>
      </p:sp>
      <p:sp>
        <p:nvSpPr>
          <p:cNvPr id="7" name="Shape 73"/>
          <p:cNvSpPr>
            <a:spLocks/>
          </p:cNvSpPr>
          <p:nvPr/>
        </p:nvSpPr>
        <p:spPr bwMode="auto">
          <a:xfrm>
            <a:off x="7415213" y="0"/>
            <a:ext cx="1555750" cy="8159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8" name="Shape 74"/>
          <p:cNvSpPr>
            <a:spLocks/>
          </p:cNvSpPr>
          <p:nvPr/>
        </p:nvSpPr>
        <p:spPr bwMode="auto">
          <a:xfrm>
            <a:off x="8397875" y="1746250"/>
            <a:ext cx="746125" cy="814388"/>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spAutoFit/>
          </a:bodyPr>
          <a:lstStyle/>
          <a:p>
            <a:endParaRPr lang="en-US"/>
          </a:p>
        </p:txBody>
      </p:sp>
      <p:sp>
        <p:nvSpPr>
          <p:cNvPr id="9" name="Shape 75"/>
          <p:cNvSpPr>
            <a:spLocks/>
          </p:cNvSpPr>
          <p:nvPr/>
        </p:nvSpPr>
        <p:spPr bwMode="auto">
          <a:xfrm>
            <a:off x="8397875" y="2560638"/>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10" name="Shape 76"/>
          <p:cNvSpPr>
            <a:spLocks/>
          </p:cNvSpPr>
          <p:nvPr/>
        </p:nvSpPr>
        <p:spPr bwMode="auto">
          <a:xfrm>
            <a:off x="7415213" y="815975"/>
            <a:ext cx="1555750" cy="814388"/>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spAutoFit/>
          </a:bodyPr>
          <a:lstStyle/>
          <a:p>
            <a:endParaRPr lang="en-US"/>
          </a:p>
        </p:txBody>
      </p:sp>
      <p:sp>
        <p:nvSpPr>
          <p:cNvPr id="68" name="Shape 68"/>
          <p:cNvSpPr txBox="1">
            <a:spLocks noGrp="1"/>
          </p:cNvSpPr>
          <p:nvPr>
            <p:ph type="body" idx="1"/>
          </p:nvPr>
        </p:nvSpPr>
        <p:spPr>
          <a:xfrm>
            <a:off x="1574800" y="4427537"/>
            <a:ext cx="5486399" cy="684300"/>
          </a:xfrm>
          <a:prstGeom prst="rect">
            <a:avLst/>
          </a:prstGeom>
          <a:noFill/>
          <a:ln>
            <a:noFill/>
          </a:ln>
        </p:spPr>
        <p:txBody>
          <a:bodyPr/>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6880225"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
        <p:nvSpPr>
          <p:cNvPr id="1028" name="Shape 7"/>
          <p:cNvSpPr>
            <a:spLocks noChangeArrowheads="1"/>
          </p:cNvSpPr>
          <p:nvPr/>
        </p:nvSpPr>
        <p:spPr bwMode="auto">
          <a:xfrm>
            <a:off x="0" y="0"/>
            <a:ext cx="3135313" cy="6858000"/>
          </a:xfrm>
          <a:prstGeom prst="rect">
            <a:avLst/>
          </a:prstGeom>
          <a:noFill/>
          <a:ln w="9525">
            <a:noFill/>
            <a:miter lim="800000"/>
            <a:headEnd/>
            <a:tailEnd/>
          </a:ln>
        </p:spPr>
        <p:txBody>
          <a:bodyPr lIns="91425" tIns="45700" rIns="91425" bIns="45700">
            <a:spAutoFit/>
          </a:bodyPr>
          <a:lstStyle/>
          <a:p>
            <a:endParaRPr lang="en-US"/>
          </a:p>
        </p:txBody>
      </p:sp>
      <p:sp>
        <p:nvSpPr>
          <p:cNvPr id="1029" name="Shape 8"/>
          <p:cNvSpPr>
            <a:spLocks/>
          </p:cNvSpPr>
          <p:nvPr/>
        </p:nvSpPr>
        <p:spPr bwMode="auto">
          <a:xfrm>
            <a:off x="3175" y="6045200"/>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spAutoFit/>
          </a:bodyPr>
          <a:lstStyle/>
          <a:p>
            <a:endParaRPr lang="en-US"/>
          </a:p>
        </p:txBody>
      </p:sp>
      <p:sp>
        <p:nvSpPr>
          <p:cNvPr id="1030" name="Shape 9"/>
          <p:cNvSpPr>
            <a:spLocks/>
          </p:cNvSpPr>
          <p:nvPr/>
        </p:nvSpPr>
        <p:spPr bwMode="auto">
          <a:xfrm>
            <a:off x="3175" y="5232400"/>
            <a:ext cx="635000" cy="8128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
        <p:nvSpPr>
          <p:cNvPr id="1031" name="Shape 10"/>
          <p:cNvSpPr>
            <a:spLocks/>
          </p:cNvSpPr>
          <p:nvPr/>
        </p:nvSpPr>
        <p:spPr bwMode="auto">
          <a:xfrm>
            <a:off x="8397875" y="3175"/>
            <a:ext cx="746125" cy="812800"/>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spAutoFit/>
          </a:bodyPr>
          <a:lstStyle/>
          <a:p>
            <a:endParaRPr lang="en-US"/>
          </a:p>
        </p:txBody>
      </p:sp>
      <p:sp>
        <p:nvSpPr>
          <p:cNvPr id="1032" name="Shape 11"/>
          <p:cNvSpPr>
            <a:spLocks/>
          </p:cNvSpPr>
          <p:nvPr/>
        </p:nvSpPr>
        <p:spPr bwMode="auto">
          <a:xfrm>
            <a:off x="8397875" y="815975"/>
            <a:ext cx="746125" cy="8096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spAutoFit/>
          </a:bodyPr>
          <a:lstStyle/>
          <a:p>
            <a:endParaRPr lang="en-US"/>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0"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hape 79"/>
          <p:cNvSpPr>
            <a:spLocks noChangeArrowheads="1"/>
          </p:cNvSpPr>
          <p:nvPr/>
        </p:nvSpPr>
        <p:spPr bwMode="auto">
          <a:xfrm>
            <a:off x="-19050" y="34925"/>
            <a:ext cx="9186863" cy="6788150"/>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80" name="Shape 80"/>
          <p:cNvSpPr txBox="1">
            <a:spLocks noGrp="1"/>
          </p:cNvSpPr>
          <p:nvPr>
            <p:ph type="ctrTitle"/>
          </p:nvPr>
        </p:nvSpPr>
        <p:spPr>
          <a:xfrm>
            <a:off x="1708150" y="1479550"/>
            <a:ext cx="6400800" cy="1470025"/>
          </a:xfrm>
        </p:spPr>
        <p:txBody>
          <a:bodyPr>
            <a:spAutoFit/>
          </a:bodyPr>
          <a:lstStyle/>
          <a:p>
            <a:pPr eaLnBrk="1" fontAlgn="auto" hangingPunct="1">
              <a:spcAft>
                <a:spcPts val="0"/>
              </a:spcAft>
              <a:defRPr/>
            </a:pPr>
            <a:r>
              <a:rPr lang="en">
                <a:solidFill>
                  <a:srgbClr val="0000FF"/>
                </a:solidFill>
              </a:rPr>
              <a:t>G</a:t>
            </a:r>
            <a:r>
              <a:rPr lang="en">
                <a:solidFill>
                  <a:srgbClr val="C27BA0"/>
                </a:solidFill>
              </a:rPr>
              <a:t>e</a:t>
            </a:r>
            <a:r>
              <a:rPr lang="en">
                <a:solidFill>
                  <a:srgbClr val="FFFF00"/>
                </a:solidFill>
              </a:rPr>
              <a:t>t</a:t>
            </a:r>
            <a:r>
              <a:rPr lang="en">
                <a:solidFill>
                  <a:srgbClr val="00FFFF"/>
                </a:solidFill>
              </a:rPr>
              <a:t>t</a:t>
            </a:r>
            <a:r>
              <a:rPr lang="en">
                <a:solidFill>
                  <a:srgbClr val="0C343D"/>
                </a:solidFill>
              </a:rPr>
              <a:t>y</a:t>
            </a:r>
            <a:r>
              <a:rPr lang="en">
                <a:solidFill>
                  <a:srgbClr val="FF0000"/>
                </a:solidFill>
              </a:rPr>
              <a:t>s</a:t>
            </a:r>
            <a:r>
              <a:rPr lang="en">
                <a:solidFill>
                  <a:srgbClr val="00FF00"/>
                </a:solidFill>
              </a:rPr>
              <a:t>b</a:t>
            </a:r>
            <a:r>
              <a:rPr lang="en">
                <a:solidFill>
                  <a:srgbClr val="FFFFFF"/>
                </a:solidFill>
              </a:rPr>
              <a:t>u</a:t>
            </a:r>
            <a:r>
              <a:rPr lang="en">
                <a:solidFill>
                  <a:schemeClr val="accent2"/>
                </a:solidFill>
              </a:rPr>
              <a:t>r</a:t>
            </a:r>
            <a:r>
              <a:rPr lang="en">
                <a:solidFill>
                  <a:srgbClr val="FFD966"/>
                </a:solidFill>
              </a:rPr>
              <a:t>g</a:t>
            </a:r>
            <a:r>
              <a:rPr lang="en">
                <a:solidFill>
                  <a:srgbClr val="FFFFFF"/>
                </a:solidFill>
              </a:rPr>
              <a:t> </a:t>
            </a:r>
            <a:r>
              <a:rPr lang="en">
                <a:solidFill>
                  <a:srgbClr val="FFFF00"/>
                </a:solidFill>
              </a:rPr>
              <a:t>A</a:t>
            </a:r>
            <a:r>
              <a:rPr lang="en">
                <a:solidFill>
                  <a:srgbClr val="9900FF"/>
                </a:solidFill>
              </a:rPr>
              <a:t>d</a:t>
            </a:r>
            <a:r>
              <a:rPr lang="en">
                <a:solidFill>
                  <a:srgbClr val="F4CCCC"/>
                </a:solidFill>
              </a:rPr>
              <a:t>d</a:t>
            </a:r>
            <a:r>
              <a:rPr lang="en">
                <a:solidFill>
                  <a:srgbClr val="CFE2F3"/>
                </a:solidFill>
              </a:rPr>
              <a:t>r</a:t>
            </a:r>
            <a:r>
              <a:rPr lang="en">
                <a:solidFill>
                  <a:srgbClr val="B7B7B7"/>
                </a:solidFill>
              </a:rPr>
              <a:t>e</a:t>
            </a:r>
            <a:r>
              <a:rPr lang="en">
                <a:solidFill>
                  <a:srgbClr val="6FA8DC"/>
                </a:solidFill>
              </a:rPr>
              <a:t>s</a:t>
            </a:r>
            <a:r>
              <a:rPr lang="en">
                <a:solidFill>
                  <a:schemeClr val="accent1"/>
                </a:solidFill>
              </a:rPr>
              <a:t>s</a:t>
            </a:r>
            <a:br>
              <a:rPr lang="en">
                <a:solidFill>
                  <a:schemeClr val="accent1"/>
                </a:solidFill>
              </a:rPr>
            </a:br>
            <a:r>
              <a:rPr lang="en">
                <a:solidFill>
                  <a:srgbClr val="FFFFFF"/>
                </a:solidFill>
              </a:rPr>
              <a:t>	</a:t>
            </a:r>
            <a:r>
              <a:rPr lang="en">
                <a:solidFill>
                  <a:srgbClr val="FF00FF"/>
                </a:solidFill>
              </a:rPr>
              <a:t>A</a:t>
            </a:r>
            <a:r>
              <a:rPr lang="en">
                <a:solidFill>
                  <a:srgbClr val="FFFF00"/>
                </a:solidFill>
              </a:rPr>
              <a:t>b</a:t>
            </a:r>
            <a:r>
              <a:rPr lang="en">
                <a:solidFill>
                  <a:srgbClr val="0000FF"/>
                </a:solidFill>
              </a:rPr>
              <a:t>r</a:t>
            </a:r>
            <a:r>
              <a:rPr lang="en">
                <a:solidFill>
                  <a:srgbClr val="F3F3F3"/>
                </a:solidFill>
              </a:rPr>
              <a:t>a</a:t>
            </a:r>
            <a:r>
              <a:rPr lang="en">
                <a:solidFill>
                  <a:srgbClr val="B6D7A8"/>
                </a:solidFill>
              </a:rPr>
              <a:t>h</a:t>
            </a:r>
            <a:r>
              <a:rPr lang="en">
                <a:solidFill>
                  <a:srgbClr val="00FF00"/>
                </a:solidFill>
              </a:rPr>
              <a:t>a</a:t>
            </a:r>
            <a:r>
              <a:rPr lang="en">
                <a:solidFill>
                  <a:srgbClr val="0000FF"/>
                </a:solidFill>
              </a:rPr>
              <a:t>m</a:t>
            </a:r>
            <a:r>
              <a:rPr lang="en">
                <a:solidFill>
                  <a:srgbClr val="00FFFF"/>
                </a:solidFill>
              </a:rPr>
              <a:t> L</a:t>
            </a:r>
            <a:r>
              <a:rPr lang="en">
                <a:solidFill>
                  <a:srgbClr val="741B47"/>
                </a:solidFill>
              </a:rPr>
              <a:t>i</a:t>
            </a:r>
            <a:r>
              <a:rPr lang="en">
                <a:solidFill>
                  <a:srgbClr val="45818E"/>
                </a:solidFill>
              </a:rPr>
              <a:t>n</a:t>
            </a:r>
            <a:r>
              <a:rPr lang="en">
                <a:solidFill>
                  <a:srgbClr val="FF0000"/>
                </a:solidFill>
              </a:rPr>
              <a:t>c</a:t>
            </a:r>
            <a:r>
              <a:rPr lang="en">
                <a:solidFill>
                  <a:srgbClr val="FFFF00"/>
                </a:solidFill>
              </a:rPr>
              <a:t>o</a:t>
            </a:r>
            <a:r>
              <a:rPr lang="en">
                <a:solidFill>
                  <a:schemeClr val="accent5"/>
                </a:solidFill>
              </a:rPr>
              <a:t>l</a:t>
            </a:r>
            <a:r>
              <a:rPr lang="en">
                <a:solidFill>
                  <a:srgbClr val="1155CC"/>
                </a:solidFill>
              </a:rPr>
              <a:t>n</a:t>
            </a:r>
            <a:r>
              <a:rPr lang="en">
                <a:solidFill>
                  <a:srgbClr val="FFFFFF"/>
                </a:solidFill>
              </a:rPr>
              <a:t> </a:t>
            </a:r>
          </a:p>
        </p:txBody>
      </p:sp>
      <p:sp>
        <p:nvSpPr>
          <p:cNvPr id="9219" name="Shape 81"/>
          <p:cNvSpPr txBox="1">
            <a:spLocks noGrp="1"/>
          </p:cNvSpPr>
          <p:nvPr>
            <p:ph type="subTitle" idx="1"/>
          </p:nvPr>
        </p:nvSpPr>
        <p:spPr>
          <a:xfrm>
            <a:off x="2743200" y="5407025"/>
            <a:ext cx="6400800" cy="1450975"/>
          </a:xfrm>
        </p:spPr>
        <p:txBody>
          <a:bodyPr>
            <a:spAutoFit/>
          </a:bodyPr>
          <a:lstStyle/>
          <a:p>
            <a:pPr eaLnBrk="1" hangingPunct="1">
              <a:spcBef>
                <a:spcPct val="0"/>
              </a:spcBef>
              <a:buSzTx/>
              <a:buFontTx/>
              <a:buNone/>
            </a:pPr>
            <a:r>
              <a:rPr lang="en-US" sz="2400" smtClean="0">
                <a:latin typeface="Arial" charset="0"/>
                <a:cs typeface="Arial" charset="0"/>
                <a:sym typeface="Arial" charset="0"/>
              </a:rPr>
              <a:t>             </a:t>
            </a:r>
          </a:p>
          <a:p>
            <a:pPr eaLnBrk="1" hangingPunct="1">
              <a:spcBef>
                <a:spcPct val="0"/>
              </a:spcBef>
              <a:buSzTx/>
              <a:buFontTx/>
              <a:buNone/>
            </a:pPr>
            <a:r>
              <a:rPr lang="en-US" sz="2400" smtClean="0">
                <a:latin typeface="Arial" charset="0"/>
                <a:cs typeface="Arial" charset="0"/>
                <a:sym typeface="Arial" charset="0"/>
              </a:rPr>
              <a:t>                                      Mikayla Nessa Dalton</a:t>
            </a:r>
            <a:r>
              <a:rPr lang="en-US" sz="4800" smtClean="0">
                <a:latin typeface="Arial" charset="0"/>
                <a:cs typeface="Arial" charset="0"/>
                <a:sym typeface="Arial" charset="0"/>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hape 86"/>
          <p:cNvSpPr>
            <a:spLocks noChangeArrowheads="1"/>
          </p:cNvSpPr>
          <p:nvPr/>
        </p:nvSpPr>
        <p:spPr bwMode="auto">
          <a:xfrm>
            <a:off x="28575" y="12700"/>
            <a:ext cx="9078913" cy="6800850"/>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11266" name="Shape 87"/>
          <p:cNvSpPr txBox="1">
            <a:spLocks noGrp="1"/>
          </p:cNvSpPr>
          <p:nvPr>
            <p:ph type="title"/>
          </p:nvPr>
        </p:nvSpPr>
        <p:spPr>
          <a:xfrm>
            <a:off x="457200" y="274638"/>
            <a:ext cx="6880225" cy="1143000"/>
          </a:xfrm>
        </p:spPr>
        <p:txBody>
          <a:bodyPr>
            <a:spAutoFit/>
          </a:bodyPr>
          <a:lstStyle/>
          <a:p>
            <a:pPr indent="228600" eaLnBrk="1" hangingPunct="1">
              <a:buClr>
                <a:srgbClr val="FFFFFF"/>
              </a:buClr>
            </a:pPr>
            <a:r>
              <a:rPr lang="en-US" b="1" smtClean="0">
                <a:solidFill>
                  <a:srgbClr val="FFFFFF"/>
                </a:solidFill>
                <a:latin typeface="Arial" charset="0"/>
                <a:cs typeface="Arial" charset="0"/>
              </a:rPr>
              <a:t>Abraham Lincoln</a:t>
            </a:r>
            <a:r>
              <a:rPr lang="en-US" smtClean="0">
                <a:solidFill>
                  <a:srgbClr val="FFFFFF"/>
                </a:solidFill>
                <a:latin typeface="Arial" charset="0"/>
                <a:cs typeface="Arial" charset="0"/>
              </a:rPr>
              <a:t> </a:t>
            </a:r>
          </a:p>
        </p:txBody>
      </p:sp>
      <p:sp>
        <p:nvSpPr>
          <p:cNvPr id="11267" name="Shape 88"/>
          <p:cNvSpPr txBox="1">
            <a:spLocks noGrp="1"/>
          </p:cNvSpPr>
          <p:nvPr>
            <p:ph type="body" idx="1"/>
          </p:nvPr>
        </p:nvSpPr>
        <p:spPr>
          <a:xfrm>
            <a:off x="457200" y="1600200"/>
            <a:ext cx="8229600" cy="4840288"/>
          </a:xfrm>
        </p:spPr>
        <p:txBody>
          <a:bodyPr>
            <a:spAutoFit/>
          </a:bodyPr>
          <a:lstStyle/>
          <a:p>
            <a:pPr eaLnBrk="1" hangingPunct="1">
              <a:spcBef>
                <a:spcPct val="0"/>
              </a:spcBef>
              <a:buClr>
                <a:srgbClr val="FFFFFF"/>
              </a:buClr>
              <a:buSzPct val="167000"/>
              <a:buFontTx/>
              <a:buNone/>
            </a:pPr>
            <a:r>
              <a:rPr lang="en-US" smtClean="0">
                <a:solidFill>
                  <a:srgbClr val="FF00FF"/>
                </a:solidFill>
                <a:latin typeface="Arial" charset="0"/>
                <a:cs typeface="Arial" charset="0"/>
              </a:rPr>
              <a:t>1. Born on February 12, 1809.</a:t>
            </a:r>
          </a:p>
          <a:p>
            <a:pPr eaLnBrk="1" hangingPunct="1">
              <a:spcBef>
                <a:spcPct val="0"/>
              </a:spcBef>
              <a:buClr>
                <a:srgbClr val="FFFFFF"/>
              </a:buClr>
              <a:buSzPct val="167000"/>
              <a:buFontTx/>
              <a:buNone/>
            </a:pPr>
            <a:r>
              <a:rPr lang="en-US" smtClean="0">
                <a:solidFill>
                  <a:srgbClr val="FF00FF"/>
                </a:solidFill>
                <a:latin typeface="Arial" charset="0"/>
                <a:cs typeface="Arial" charset="0"/>
              </a:rPr>
              <a:t>2. He had 4 kids, Robert Lincoln, William Lincoln, Tad Lincoln, and Edward Lincoln. </a:t>
            </a:r>
          </a:p>
          <a:p>
            <a:pPr eaLnBrk="1" hangingPunct="1">
              <a:spcBef>
                <a:spcPct val="0"/>
              </a:spcBef>
              <a:buClr>
                <a:srgbClr val="FFFFFF"/>
              </a:buClr>
              <a:buSzPct val="167000"/>
              <a:buFontTx/>
              <a:buNone/>
            </a:pPr>
            <a:r>
              <a:rPr lang="en-US" smtClean="0">
                <a:solidFill>
                  <a:srgbClr val="FF00FF"/>
                </a:solidFill>
                <a:latin typeface="Arial" charset="0"/>
                <a:cs typeface="Arial" charset="0"/>
              </a:rPr>
              <a:t>3. He had one wife named, Mary Lincoln. </a:t>
            </a:r>
          </a:p>
          <a:p>
            <a:pPr eaLnBrk="1" hangingPunct="1">
              <a:spcBef>
                <a:spcPct val="0"/>
              </a:spcBef>
              <a:buClr>
                <a:srgbClr val="FFFFFF"/>
              </a:buClr>
              <a:buSzPct val="167000"/>
              <a:buFontTx/>
              <a:buNone/>
            </a:pPr>
            <a:r>
              <a:rPr lang="en-US" smtClean="0">
                <a:solidFill>
                  <a:srgbClr val="FF00FF"/>
                </a:solidFill>
                <a:latin typeface="Arial" charset="0"/>
                <a:cs typeface="Arial" charset="0"/>
              </a:rPr>
              <a:t>4. He was the son of Kentucky Frontiersmen.</a:t>
            </a:r>
          </a:p>
          <a:p>
            <a:pPr eaLnBrk="1" hangingPunct="1">
              <a:spcBef>
                <a:spcPct val="0"/>
              </a:spcBef>
              <a:buClr>
                <a:srgbClr val="FFFFFF"/>
              </a:buClr>
              <a:buSzPct val="167000"/>
              <a:buFontTx/>
              <a:buNone/>
            </a:pPr>
            <a:r>
              <a:rPr lang="en-US" smtClean="0">
                <a:solidFill>
                  <a:srgbClr val="FF00FF"/>
                </a:solidFill>
                <a:latin typeface="Arial" charset="0"/>
                <a:cs typeface="Arial" charset="0"/>
              </a:rPr>
              <a:t>5. He was the 16 president.  </a:t>
            </a:r>
          </a:p>
          <a:p>
            <a:pPr eaLnBrk="1" hangingPunct="1">
              <a:spcBef>
                <a:spcPct val="0"/>
              </a:spcBef>
              <a:buClr>
                <a:srgbClr val="FFFFFF"/>
              </a:buClr>
              <a:buSzPct val="167000"/>
              <a:buFontTx/>
              <a:buChar char="•"/>
            </a:pPr>
            <a:endParaRPr lang="en-US" smtClean="0">
              <a:solidFill>
                <a:srgbClr val="FFFFFF"/>
              </a:solidFill>
              <a:latin typeface="Arial" charset="0"/>
              <a:cs typeface="Arial" charset="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hape 93"/>
          <p:cNvSpPr>
            <a:spLocks noChangeArrowheads="1"/>
          </p:cNvSpPr>
          <p:nvPr/>
        </p:nvSpPr>
        <p:spPr bwMode="auto">
          <a:xfrm>
            <a:off x="19050" y="6350"/>
            <a:ext cx="9105900" cy="6837363"/>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13314" name="Shape 94"/>
          <p:cNvSpPr txBox="1">
            <a:spLocks noGrp="1"/>
          </p:cNvSpPr>
          <p:nvPr>
            <p:ph type="title"/>
          </p:nvPr>
        </p:nvSpPr>
        <p:spPr>
          <a:xfrm>
            <a:off x="457200" y="274638"/>
            <a:ext cx="6880225" cy="1143000"/>
          </a:xfrm>
        </p:spPr>
        <p:txBody>
          <a:bodyPr>
            <a:spAutoFit/>
          </a:bodyPr>
          <a:lstStyle/>
          <a:p>
            <a:pPr indent="228600" eaLnBrk="1" hangingPunct="1">
              <a:buClr>
                <a:srgbClr val="FFFFFF"/>
              </a:buClr>
            </a:pPr>
            <a:r>
              <a:rPr lang="en-US" sz="4800" smtClean="0">
                <a:solidFill>
                  <a:srgbClr val="FF00FF"/>
                </a:solidFill>
                <a:latin typeface="Arial" charset="0"/>
                <a:cs typeface="Arial" charset="0"/>
              </a:rPr>
              <a:t>Historical Background:</a:t>
            </a:r>
          </a:p>
        </p:txBody>
      </p:sp>
      <p:sp>
        <p:nvSpPr>
          <p:cNvPr id="13315" name="Shape 95"/>
          <p:cNvSpPr txBox="1">
            <a:spLocks noGrp="1"/>
          </p:cNvSpPr>
          <p:nvPr>
            <p:ph type="body" idx="1"/>
          </p:nvPr>
        </p:nvSpPr>
        <p:spPr>
          <a:xfrm>
            <a:off x="457200" y="1600200"/>
            <a:ext cx="8229600" cy="4840288"/>
          </a:xfrm>
        </p:spPr>
        <p:txBody>
          <a:bodyPr>
            <a:spAutoFit/>
          </a:bodyPr>
          <a:lstStyle/>
          <a:p>
            <a:pPr eaLnBrk="1" hangingPunct="1">
              <a:spcBef>
                <a:spcPct val="0"/>
              </a:spcBef>
              <a:buClr>
                <a:srgbClr val="FFFFFF"/>
              </a:buClr>
              <a:buSzPct val="167000"/>
              <a:buFontTx/>
              <a:buNone/>
            </a:pPr>
            <a:r>
              <a:rPr lang="en-US" smtClean="0">
                <a:solidFill>
                  <a:srgbClr val="FFFFFF"/>
                </a:solidFill>
                <a:latin typeface="Arial" charset="0"/>
                <a:cs typeface="Arial" charset="0"/>
              </a:rPr>
              <a:t>This text was written on, November 19, 1863, and it was written to honor the bravery and valor of the soldiers, who laid down their lives for America. The Civil War was going on at this point in time.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100"/>
          <p:cNvSpPr txBox="1">
            <a:spLocks noGrp="1"/>
          </p:cNvSpPr>
          <p:nvPr>
            <p:ph type="title"/>
          </p:nvPr>
        </p:nvSpPr>
        <p:spPr>
          <a:xfrm>
            <a:off x="457200" y="274638"/>
            <a:ext cx="6880225" cy="1143000"/>
          </a:xfrm>
        </p:spPr>
        <p:txBody>
          <a:bodyPr>
            <a:spAutoFit/>
          </a:bodyPr>
          <a:lstStyle/>
          <a:p>
            <a:pPr indent="228600" eaLnBrk="1" hangingPunct="1">
              <a:buClr>
                <a:srgbClr val="FFFFFF"/>
              </a:buClr>
            </a:pPr>
            <a:r>
              <a:rPr lang="en-US" sz="4800" b="1" smtClean="0">
                <a:solidFill>
                  <a:srgbClr val="FF00FF"/>
                </a:solidFill>
                <a:latin typeface="Arial" charset="0"/>
                <a:cs typeface="Arial" charset="0"/>
              </a:rPr>
              <a:t>Literary Devices:</a:t>
            </a:r>
          </a:p>
        </p:txBody>
      </p:sp>
      <p:sp>
        <p:nvSpPr>
          <p:cNvPr id="15362" name="Shape 101"/>
          <p:cNvSpPr txBox="1">
            <a:spLocks noGrp="1"/>
          </p:cNvSpPr>
          <p:nvPr>
            <p:ph type="body" idx="1"/>
          </p:nvPr>
        </p:nvSpPr>
        <p:spPr>
          <a:xfrm>
            <a:off x="457200" y="1600200"/>
            <a:ext cx="8229600" cy="4840288"/>
          </a:xfrm>
        </p:spPr>
        <p:txBody>
          <a:bodyPr>
            <a:spAutoFit/>
          </a:bodyPr>
          <a:lstStyle/>
          <a:p>
            <a:pPr eaLnBrk="1" hangingPunct="1">
              <a:spcBef>
                <a:spcPct val="0"/>
              </a:spcBef>
              <a:buClr>
                <a:srgbClr val="FFFFFF"/>
              </a:buClr>
              <a:buSzPct val="167000"/>
              <a:buFontTx/>
              <a:buNone/>
            </a:pPr>
            <a:r>
              <a:rPr lang="en-US" smtClean="0">
                <a:solidFill>
                  <a:srgbClr val="FFFF00"/>
                </a:solidFill>
                <a:latin typeface="Arial" charset="0"/>
                <a:cs typeface="Arial" charset="0"/>
              </a:rPr>
              <a:t>Personification: A new nation so conceived and so dedicated. </a:t>
            </a:r>
          </a:p>
          <a:p>
            <a:pPr eaLnBrk="1" hangingPunct="1">
              <a:spcBef>
                <a:spcPct val="0"/>
              </a:spcBef>
              <a:buClr>
                <a:srgbClr val="FFFFFF"/>
              </a:buClr>
              <a:buSzPct val="167000"/>
              <a:buFontTx/>
              <a:buChar char="•"/>
            </a:pPr>
            <a:endParaRPr lang="en-US" smtClean="0">
              <a:solidFill>
                <a:srgbClr val="FFFFFF"/>
              </a:solidFill>
              <a:latin typeface="Arial" charset="0"/>
              <a:cs typeface="Arial" charset="0"/>
            </a:endParaRPr>
          </a:p>
          <a:p>
            <a:pPr eaLnBrk="1" hangingPunct="1">
              <a:spcBef>
                <a:spcPct val="0"/>
              </a:spcBef>
              <a:buClr>
                <a:srgbClr val="FFFFFF"/>
              </a:buClr>
              <a:buSzPct val="167000"/>
              <a:buFontTx/>
              <a:buNone/>
            </a:pPr>
            <a:r>
              <a:rPr lang="en-US" smtClean="0">
                <a:solidFill>
                  <a:srgbClr val="00FFFF"/>
                </a:solidFill>
                <a:latin typeface="Arial" charset="0"/>
                <a:cs typeface="Arial" charset="0"/>
              </a:rPr>
              <a:t>Anaphora: We cannot dedicate, we cannot consecrate we cannot hallow this ground.</a:t>
            </a:r>
          </a:p>
          <a:p>
            <a:pPr eaLnBrk="1" hangingPunct="1">
              <a:spcBef>
                <a:spcPct val="0"/>
              </a:spcBef>
              <a:buClr>
                <a:srgbClr val="FFFFFF"/>
              </a:buClr>
              <a:buSzPct val="167000"/>
              <a:buFontTx/>
              <a:buChar char="•"/>
            </a:pPr>
            <a:endParaRPr lang="en-US" smtClean="0">
              <a:solidFill>
                <a:srgbClr val="FFFFFF"/>
              </a:solidFill>
              <a:latin typeface="Arial" charset="0"/>
              <a:cs typeface="Arial" charset="0"/>
            </a:endParaRPr>
          </a:p>
          <a:p>
            <a:pPr eaLnBrk="1" hangingPunct="1">
              <a:spcBef>
                <a:spcPct val="0"/>
              </a:spcBef>
              <a:buClr>
                <a:srgbClr val="FFFFFF"/>
              </a:buClr>
              <a:buSzPct val="167000"/>
              <a:buFontTx/>
              <a:buNone/>
            </a:pPr>
            <a:r>
              <a:rPr lang="en-US" smtClean="0">
                <a:solidFill>
                  <a:srgbClr val="999999"/>
                </a:solidFill>
                <a:latin typeface="Arial" charset="0"/>
                <a:cs typeface="Arial" charset="0"/>
              </a:rPr>
              <a:t>Personification: The world will little note, nor long remember what we say here.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hape 106"/>
          <p:cNvSpPr>
            <a:spLocks noChangeArrowheads="1"/>
          </p:cNvSpPr>
          <p:nvPr/>
        </p:nvSpPr>
        <p:spPr bwMode="auto">
          <a:xfrm>
            <a:off x="4763" y="31750"/>
            <a:ext cx="9151937" cy="6794500"/>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17410" name="Shape 107"/>
          <p:cNvSpPr txBox="1">
            <a:spLocks noGrp="1"/>
          </p:cNvSpPr>
          <p:nvPr>
            <p:ph type="title"/>
          </p:nvPr>
        </p:nvSpPr>
        <p:spPr>
          <a:xfrm>
            <a:off x="457200" y="274638"/>
            <a:ext cx="6880225" cy="1143000"/>
          </a:xfrm>
        </p:spPr>
        <p:txBody>
          <a:bodyPr>
            <a:spAutoFit/>
          </a:bodyPr>
          <a:lstStyle/>
          <a:p>
            <a:pPr indent="228600" eaLnBrk="1" hangingPunct="1">
              <a:buClr>
                <a:srgbClr val="FFFFFF"/>
              </a:buClr>
            </a:pPr>
            <a:r>
              <a:rPr lang="en-US" sz="4800" smtClean="0">
                <a:solidFill>
                  <a:srgbClr val="FF0000"/>
                </a:solidFill>
                <a:latin typeface="Arial" charset="0"/>
                <a:cs typeface="Arial" charset="0"/>
              </a:rPr>
              <a:t>Summary</a:t>
            </a:r>
            <a:r>
              <a:rPr lang="en-US" sz="4800" smtClean="0">
                <a:latin typeface="Arial" charset="0"/>
                <a:cs typeface="Arial" charset="0"/>
              </a:rPr>
              <a:t>:</a:t>
            </a:r>
          </a:p>
        </p:txBody>
      </p:sp>
      <p:sp>
        <p:nvSpPr>
          <p:cNvPr id="17411" name="Shape 108"/>
          <p:cNvSpPr txBox="1">
            <a:spLocks noGrp="1"/>
          </p:cNvSpPr>
          <p:nvPr>
            <p:ph type="body" idx="1"/>
          </p:nvPr>
        </p:nvSpPr>
        <p:spPr>
          <a:xfrm>
            <a:off x="457200" y="1600200"/>
            <a:ext cx="8229600" cy="4840288"/>
          </a:xfrm>
        </p:spPr>
        <p:txBody>
          <a:bodyPr>
            <a:spAutoFit/>
          </a:bodyPr>
          <a:lstStyle/>
          <a:p>
            <a:pPr eaLnBrk="1" hangingPunct="1">
              <a:spcBef>
                <a:spcPct val="0"/>
              </a:spcBef>
              <a:buClr>
                <a:srgbClr val="FFFFFF"/>
              </a:buClr>
              <a:buSzPct val="167000"/>
              <a:buFontTx/>
              <a:buNone/>
            </a:pPr>
            <a:r>
              <a:rPr lang="en-US" smtClean="0">
                <a:solidFill>
                  <a:srgbClr val="00FFFF"/>
                </a:solidFill>
                <a:latin typeface="Arial" charset="0"/>
                <a:cs typeface="Arial" charset="0"/>
              </a:rPr>
              <a:t>Lincoln's main idea in his Gettysburg Address was to extol liberty and honor the people fighting for our nation, who died in hope that there would still be a nation in the end.The battle of gettysburg address occurred four months apart. By 1863, Abraham Lincoln was in the third years of his troubled presidency, and the devastating American Civil War.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hape 113"/>
          <p:cNvSpPr>
            <a:spLocks noChangeArrowheads="1"/>
          </p:cNvSpPr>
          <p:nvPr/>
        </p:nvSpPr>
        <p:spPr bwMode="auto">
          <a:xfrm>
            <a:off x="4763" y="-4763"/>
            <a:ext cx="9134475" cy="6850063"/>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19458" name="Shape 114"/>
          <p:cNvSpPr txBox="1">
            <a:spLocks noGrp="1"/>
          </p:cNvSpPr>
          <p:nvPr>
            <p:ph type="title"/>
          </p:nvPr>
        </p:nvSpPr>
        <p:spPr>
          <a:xfrm>
            <a:off x="457200" y="274638"/>
            <a:ext cx="6880225" cy="1143000"/>
          </a:xfrm>
        </p:spPr>
        <p:txBody>
          <a:bodyPr>
            <a:spAutoFit/>
          </a:bodyPr>
          <a:lstStyle/>
          <a:p>
            <a:pPr indent="228600" eaLnBrk="1" hangingPunct="1">
              <a:buClr>
                <a:srgbClr val="FFFFFF"/>
              </a:buClr>
            </a:pPr>
            <a:r>
              <a:rPr lang="en-US" sz="4800" b="1" smtClean="0">
                <a:solidFill>
                  <a:srgbClr val="00FF00"/>
                </a:solidFill>
                <a:latin typeface="Arial" charset="0"/>
                <a:cs typeface="Arial" charset="0"/>
              </a:rPr>
              <a:t>Relevance</a:t>
            </a:r>
            <a:r>
              <a:rPr lang="en-US" smtClean="0">
                <a:solidFill>
                  <a:srgbClr val="00FF00"/>
                </a:solidFill>
                <a:latin typeface="Arial" charset="0"/>
                <a:cs typeface="Arial" charset="0"/>
              </a:rPr>
              <a:t>:</a:t>
            </a:r>
          </a:p>
        </p:txBody>
      </p:sp>
      <p:sp>
        <p:nvSpPr>
          <p:cNvPr id="19459" name="Shape 115"/>
          <p:cNvSpPr txBox="1">
            <a:spLocks noGrp="1"/>
          </p:cNvSpPr>
          <p:nvPr>
            <p:ph type="body" idx="1"/>
          </p:nvPr>
        </p:nvSpPr>
        <p:spPr>
          <a:xfrm>
            <a:off x="457200" y="1600200"/>
            <a:ext cx="8229600" cy="4840288"/>
          </a:xfrm>
        </p:spPr>
        <p:txBody>
          <a:bodyPr>
            <a:spAutoFit/>
          </a:bodyPr>
          <a:lstStyle/>
          <a:p>
            <a:pPr eaLnBrk="1" hangingPunct="1">
              <a:spcBef>
                <a:spcPct val="0"/>
              </a:spcBef>
              <a:buClr>
                <a:srgbClr val="FFFFFF"/>
              </a:buClr>
              <a:buSzPct val="167000"/>
              <a:buFontTx/>
              <a:buNone/>
            </a:pPr>
            <a:r>
              <a:rPr lang="en-US" smtClean="0">
                <a:solidFill>
                  <a:srgbClr val="FFFFFF"/>
                </a:solidFill>
                <a:latin typeface="Arial" charset="0"/>
                <a:cs typeface="Arial" charset="0"/>
              </a:rPr>
              <a:t>It is important today because, it is one of the briefest speeches ever made. And we should still learn this because it is part of our country. Its important because of our soldiers fighting for our country and risking their lives. </a:t>
            </a:r>
          </a:p>
        </p:txBody>
      </p:sp>
    </p:spTree>
  </p:cSld>
  <p:clrMapOvr>
    <a:masterClrMapping/>
  </p:clrMapOvr>
  <p:transition spd="slow">
    <p:cut/>
  </p:transition>
</p:sld>
</file>

<file path=ppt/theme/theme1.xml><?xml version="1.0" encoding="utf-8"?>
<a:theme xmlns:a="http://schemas.openxmlformats.org/drawingml/2006/main" name="Default Design">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PresentationFormat>On-screen Show (4:3)</PresentationFormat>
  <Paragraphs>21</Paragraphs>
  <Slides>6</Slides>
  <Notes>6</Notes>
  <HiddenSlides>0</HiddenSlides>
  <MMClips>0</MMClips>
  <ScaleCrop>false</ScaleCrop>
  <HeadingPairs>
    <vt:vector size="6" baseType="variant">
      <vt:variant>
        <vt:lpstr>Fonts Used</vt:lpstr>
      </vt:variant>
      <vt:variant>
        <vt:i4>1</vt:i4>
      </vt:variant>
      <vt:variant>
        <vt:lpstr>Design Template</vt:lpstr>
      </vt:variant>
      <vt:variant>
        <vt:i4>6</vt:i4>
      </vt:variant>
      <vt:variant>
        <vt:lpstr>Slide Titles</vt:lpstr>
      </vt:variant>
      <vt:variant>
        <vt:i4>6</vt:i4>
      </vt:variant>
    </vt:vector>
  </HeadingPairs>
  <TitlesOfParts>
    <vt:vector size="13" baseType="lpstr">
      <vt:lpstr>Arial</vt:lpstr>
      <vt:lpstr>Default Design</vt:lpstr>
      <vt:lpstr>Default Design</vt:lpstr>
      <vt:lpstr>Default Design</vt:lpstr>
      <vt:lpstr>Default Design</vt:lpstr>
      <vt:lpstr>Default Design</vt:lpstr>
      <vt:lpstr>Default Design</vt:lpstr>
      <vt:lpstr>Gettysburg Address  Abraham Lincoln </vt:lpstr>
      <vt:lpstr>Abraham Lincoln </vt:lpstr>
      <vt:lpstr>Historical Background:</vt:lpstr>
      <vt:lpstr>Literary Devices:</vt:lpstr>
      <vt:lpstr>Summary:</vt:lpstr>
      <vt:lpstr>Relevance: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Gettysburg Address  Abraham Lincoln </dc:title>
  <cp:lastModifiedBy>howel</cp:lastModifiedBy>
  <cp:revision>1</cp:revision>
  <dcterms:modified xsi:type="dcterms:W3CDTF">2013-01-14T19:48:01Z</dcterms:modified>
</cp:coreProperties>
</file>