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4" r:id="rId1"/>
  </p:sldMasterIdLst>
  <p:notesMasterIdLst>
    <p:notesMasterId r:id="rId8"/>
  </p:notes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algn="l" rtl="0" fontAlgn="base">
      <a:spcBef>
        <a:spcPct val="0"/>
      </a:spcBef>
      <a:spcAft>
        <a:spcPct val="0"/>
      </a:spcAft>
      <a:defRPr sz="1400" kern="1200">
        <a:solidFill>
          <a:srgbClr val="000000"/>
        </a:solidFill>
        <a:latin typeface="Arial" charset="0"/>
        <a:ea typeface="+mn-ea"/>
        <a:cs typeface="Arial" charset="0"/>
        <a:sym typeface="Arial" charset="0"/>
      </a:defRPr>
    </a:lvl1pPr>
    <a:lvl2pPr marL="457200" algn="l" rtl="0" fontAlgn="base">
      <a:spcBef>
        <a:spcPct val="0"/>
      </a:spcBef>
      <a:spcAft>
        <a:spcPct val="0"/>
      </a:spcAft>
      <a:defRPr sz="1400" kern="1200">
        <a:solidFill>
          <a:srgbClr val="000000"/>
        </a:solidFill>
        <a:latin typeface="Arial" charset="0"/>
        <a:ea typeface="+mn-ea"/>
        <a:cs typeface="Arial" charset="0"/>
        <a:sym typeface="Arial" charset="0"/>
      </a:defRPr>
    </a:lvl2pPr>
    <a:lvl3pPr marL="914400" algn="l" rtl="0" fontAlgn="base">
      <a:spcBef>
        <a:spcPct val="0"/>
      </a:spcBef>
      <a:spcAft>
        <a:spcPct val="0"/>
      </a:spcAft>
      <a:defRPr sz="1400" kern="1200">
        <a:solidFill>
          <a:srgbClr val="000000"/>
        </a:solidFill>
        <a:latin typeface="Arial" charset="0"/>
        <a:ea typeface="+mn-ea"/>
        <a:cs typeface="Arial" charset="0"/>
        <a:sym typeface="Arial" charset="0"/>
      </a:defRPr>
    </a:lvl3pPr>
    <a:lvl4pPr marL="1371600" algn="l" rtl="0" fontAlgn="base">
      <a:spcBef>
        <a:spcPct val="0"/>
      </a:spcBef>
      <a:spcAft>
        <a:spcPct val="0"/>
      </a:spcAft>
      <a:defRPr sz="1400" kern="1200">
        <a:solidFill>
          <a:srgbClr val="000000"/>
        </a:solidFill>
        <a:latin typeface="Arial" charset="0"/>
        <a:ea typeface="+mn-ea"/>
        <a:cs typeface="Arial" charset="0"/>
        <a:sym typeface="Arial" charset="0"/>
      </a:defRPr>
    </a:lvl4pPr>
    <a:lvl5pPr marL="1828800" algn="l" rtl="0" fontAlgn="base">
      <a:spcBef>
        <a:spcPct val="0"/>
      </a:spcBef>
      <a:spcAft>
        <a:spcPct val="0"/>
      </a:spcAft>
      <a:defRPr sz="1400" kern="1200">
        <a:solidFill>
          <a:srgbClr val="000000"/>
        </a:solidFill>
        <a:latin typeface="Arial" charset="0"/>
        <a:ea typeface="+mn-ea"/>
        <a:cs typeface="Arial" charset="0"/>
        <a:sym typeface="Arial" charset="0"/>
      </a:defRPr>
    </a:lvl5pPr>
    <a:lvl6pPr marL="2286000" algn="l" defTabSz="914400" rtl="0" eaLnBrk="1" latinLnBrk="0" hangingPunct="1">
      <a:defRPr sz="1400" kern="1200">
        <a:solidFill>
          <a:srgbClr val="000000"/>
        </a:solidFill>
        <a:latin typeface="Arial" charset="0"/>
        <a:ea typeface="+mn-ea"/>
        <a:cs typeface="Arial" charset="0"/>
        <a:sym typeface="Arial" charset="0"/>
      </a:defRPr>
    </a:lvl6pPr>
    <a:lvl7pPr marL="2743200" algn="l" defTabSz="914400" rtl="0" eaLnBrk="1" latinLnBrk="0" hangingPunct="1">
      <a:defRPr sz="1400" kern="1200">
        <a:solidFill>
          <a:srgbClr val="000000"/>
        </a:solidFill>
        <a:latin typeface="Arial" charset="0"/>
        <a:ea typeface="+mn-ea"/>
        <a:cs typeface="Arial" charset="0"/>
        <a:sym typeface="Arial" charset="0"/>
      </a:defRPr>
    </a:lvl7pPr>
    <a:lvl8pPr marL="3200400" algn="l" defTabSz="914400" rtl="0" eaLnBrk="1" latinLnBrk="0" hangingPunct="1">
      <a:defRPr sz="1400" kern="1200">
        <a:solidFill>
          <a:srgbClr val="000000"/>
        </a:solidFill>
        <a:latin typeface="Arial" charset="0"/>
        <a:ea typeface="+mn-ea"/>
        <a:cs typeface="Arial" charset="0"/>
        <a:sym typeface="Arial" charset="0"/>
      </a:defRPr>
    </a:lvl8pPr>
    <a:lvl9pPr marL="3657600" algn="l" defTabSz="914400" rtl="0" eaLnBrk="1" latinLnBrk="0" hangingPunct="1">
      <a:defRPr sz="1400" kern="1200">
        <a:solidFill>
          <a:srgbClr val="000000"/>
        </a:solidFill>
        <a:latin typeface="Arial" charset="0"/>
        <a:ea typeface="+mn-ea"/>
        <a:cs typeface="Arial" charset="0"/>
        <a:sym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90651C3A-4460-11DB-9652-00E08161165F}"/>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38" d="100"/>
          <a:sy n="38" d="100"/>
        </p:scale>
        <p:origin x="-750" y="-10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8194" name="Shape 2"/>
          <p:cNvSpPr>
            <a:spLocks noGrp="1" noRot="1"/>
          </p:cNvSpPr>
          <p:nvPr>
            <p:ph type="sldImg" idx="2"/>
          </p:nvPr>
        </p:nvSpPr>
        <p:spPr bwMode="auto">
          <a:xfrm>
            <a:off x="1143000" y="685800"/>
            <a:ext cx="4572000" cy="3429000"/>
          </a:xfrm>
          <a:custGeom>
            <a:avLst/>
            <a:gdLst>
              <a:gd name="T0" fmla="*/ 0 w 120000"/>
              <a:gd name="T1" fmla="*/ 0 h 120000"/>
              <a:gd name="T2" fmla="*/ 120000 w 120000"/>
              <a:gd name="T3" fmla="*/ 120000 h 120000"/>
            </a:gdLst>
            <a:ahLst/>
            <a:cxnLst>
              <a:cxn ang="0">
                <a:pos x="0" y="0"/>
              </a:cxn>
              <a:cxn ang="0">
                <a:pos x="120000" y="0"/>
              </a:cxn>
              <a:cxn ang="0">
                <a:pos x="120000" y="120000"/>
              </a:cxn>
              <a:cxn ang="0">
                <a:pos x="0" y="120000"/>
              </a:cxn>
            </a:cxnLst>
            <a:rect l="T0" t="T1" r="T2" b="T3"/>
            <a:pathLst>
              <a:path w="120000" h="120000" extrusionOk="0">
                <a:moveTo>
                  <a:pt x="0" y="0"/>
                </a:moveTo>
                <a:lnTo>
                  <a:pt x="120000" y="0"/>
                </a:lnTo>
                <a:lnTo>
                  <a:pt x="120000" y="120000"/>
                </a:lnTo>
                <a:lnTo>
                  <a:pt x="0" y="120000"/>
                </a:lnTo>
                <a:close/>
              </a:path>
            </a:pathLst>
          </a:custGeom>
          <a:noFill/>
          <a:ln w="9525">
            <a:noFill/>
            <a:round/>
            <a:headEnd/>
            <a:tailEnd/>
          </a:ln>
        </p:spPr>
      </p:sp>
      <p:sp>
        <p:nvSpPr>
          <p:cNvPr id="3" name="Shape 3"/>
          <p:cNvSpPr txBox="1">
            <a:spLocks noGrp="1"/>
          </p:cNvSpPr>
          <p:nvPr>
            <p:ph type="body" idx="1"/>
          </p:nvPr>
        </p:nvSpPr>
        <p:spPr>
          <a:xfrm>
            <a:off x="685800" y="4343400"/>
            <a:ext cx="5486400" cy="4114800"/>
          </a:xfrm>
          <a:prstGeom prst="rect">
            <a:avLst/>
          </a:prstGeom>
        </p:spPr>
        <p:txBody>
          <a:bodyPr lIns="91425" tIns="91425" rIns="91425" bIns="91425" anchor="t" anchorCtr="0"/>
          <a:lstStyle>
            <a:lvl1pPr>
              <a:defRPr sz="1100"/>
            </a:lvl1pPr>
            <a:lvl2pPr>
              <a:defRPr sz="1100"/>
            </a:lvl2pPr>
            <a:lvl3pPr>
              <a:defRPr sz="1100"/>
            </a:lvl3pPr>
            <a:lvl4pPr>
              <a:defRPr sz="1100"/>
            </a:lvl4pPr>
            <a:lvl5pPr>
              <a:defRPr sz="1100"/>
            </a:lvl5pPr>
            <a:lvl6pPr>
              <a:defRPr sz="1100"/>
            </a:lvl6pPr>
            <a:lvl7pPr>
              <a:defRPr sz="1100"/>
            </a:lvl7pPr>
            <a:lvl8pPr>
              <a:defRPr sz="1100"/>
            </a:lvl8pPr>
            <a:lvl9pPr>
              <a:defRPr sz="1100"/>
            </a:lvl9pPr>
          </a:lstStyle>
          <a:p>
            <a:pPr lvl="0"/>
            <a:endParaRPr noProof="0"/>
          </a:p>
        </p:txBody>
      </p:sp>
    </p:spTree>
  </p:cSld>
  <p:clrMap bg1="lt1" tx1="dk1" bg2="dk2" tx2="lt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742950" indent="-285750" algn="l" rtl="0" fontAlgn="base">
      <a:spcBef>
        <a:spcPct val="30000"/>
      </a:spcBef>
      <a:spcAft>
        <a:spcPct val="0"/>
      </a:spcAft>
      <a:defRPr sz="1200" kern="1200">
        <a:solidFill>
          <a:schemeClr val="tx1"/>
        </a:solidFill>
        <a:latin typeface="+mn-lt"/>
        <a:ea typeface="+mn-ea"/>
        <a:cs typeface="+mn-cs"/>
      </a:defRPr>
    </a:lvl2pPr>
    <a:lvl3pPr marL="1143000" indent="-228600" algn="l" rtl="0" fontAlgn="base">
      <a:spcBef>
        <a:spcPct val="30000"/>
      </a:spcBef>
      <a:spcAft>
        <a:spcPct val="0"/>
      </a:spcAft>
      <a:defRPr sz="1200" kern="1200">
        <a:solidFill>
          <a:schemeClr val="tx1"/>
        </a:solidFill>
        <a:latin typeface="+mn-lt"/>
        <a:ea typeface="+mn-ea"/>
        <a:cs typeface="+mn-cs"/>
      </a:defRPr>
    </a:lvl3pPr>
    <a:lvl4pPr marL="1600200" indent="-228600" algn="l" rtl="0" fontAlgn="base">
      <a:spcBef>
        <a:spcPct val="30000"/>
      </a:spcBef>
      <a:spcAft>
        <a:spcPct val="0"/>
      </a:spcAft>
      <a:defRPr sz="1200" kern="1200">
        <a:solidFill>
          <a:schemeClr val="tx1"/>
        </a:solidFill>
        <a:latin typeface="+mn-lt"/>
        <a:ea typeface="+mn-ea"/>
        <a:cs typeface="+mn-cs"/>
      </a:defRPr>
    </a:lvl4pPr>
    <a:lvl5pPr marL="2057400" indent="-2286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0241" name="Shape 58"/>
          <p:cNvSpPr>
            <a:spLocks noGrp="1" noRot="1"/>
          </p:cNvSpPr>
          <p:nvPr>
            <p:ph type="sldImg" idx="2"/>
          </p:nvPr>
        </p:nvSpPr>
        <p:spPr>
          <a:noFill/>
        </p:spPr>
      </p:sp>
      <p:sp>
        <p:nvSpPr>
          <p:cNvPr id="10242" name="Shape 59"/>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2289" name="Shape 65"/>
          <p:cNvSpPr>
            <a:spLocks noGrp="1" noRot="1"/>
          </p:cNvSpPr>
          <p:nvPr>
            <p:ph type="sldImg" idx="2"/>
          </p:nvPr>
        </p:nvSpPr>
        <p:spPr>
          <a:noFill/>
        </p:spPr>
      </p:sp>
      <p:sp>
        <p:nvSpPr>
          <p:cNvPr id="12290" name="Shape 66"/>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4337" name="Shape 71"/>
          <p:cNvSpPr>
            <a:spLocks noGrp="1" noRot="1"/>
          </p:cNvSpPr>
          <p:nvPr>
            <p:ph type="sldImg" idx="2"/>
          </p:nvPr>
        </p:nvSpPr>
        <p:spPr>
          <a:noFill/>
        </p:spPr>
      </p:sp>
      <p:sp>
        <p:nvSpPr>
          <p:cNvPr id="14338" name="Shape 72"/>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6385" name="Shape 77"/>
          <p:cNvSpPr>
            <a:spLocks noGrp="1" noRot="1"/>
          </p:cNvSpPr>
          <p:nvPr>
            <p:ph type="sldImg" idx="2"/>
          </p:nvPr>
        </p:nvSpPr>
        <p:spPr>
          <a:noFill/>
        </p:spPr>
      </p:sp>
      <p:sp>
        <p:nvSpPr>
          <p:cNvPr id="16386" name="Shape 78"/>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8433" name="Shape 83"/>
          <p:cNvSpPr>
            <a:spLocks noGrp="1" noRot="1"/>
          </p:cNvSpPr>
          <p:nvPr>
            <p:ph type="sldImg" idx="2"/>
          </p:nvPr>
        </p:nvSpPr>
        <p:spPr>
          <a:noFill/>
        </p:spPr>
      </p:sp>
      <p:sp>
        <p:nvSpPr>
          <p:cNvPr id="18434" name="Shape 84"/>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20481" name="Shape 89"/>
          <p:cNvSpPr>
            <a:spLocks noGrp="1" noRot="1"/>
          </p:cNvSpPr>
          <p:nvPr>
            <p:ph type="sldImg" idx="2"/>
          </p:nvPr>
        </p:nvSpPr>
        <p:spPr>
          <a:noFill/>
        </p:spPr>
      </p:sp>
      <p:sp>
        <p:nvSpPr>
          <p:cNvPr id="20482" name="Shape 90"/>
          <p:cNvSpPr txBox="1">
            <a:spLocks noGrp="1"/>
          </p:cNvSpPr>
          <p:nvPr>
            <p:ph type="body" idx="1"/>
          </p:nvPr>
        </p:nvSpPr>
        <p:spPr bwMode="auto">
          <a:noFill/>
        </p:spPr>
        <p:txBody>
          <a:bodyPr vert="horz" wrap="square" numCol="1" compatLnSpc="1">
            <a:prstTxWarp prst="textNoShape">
              <a:avLst/>
            </a:prstTxWarp>
          </a:bodyPr>
          <a:lstStyle/>
          <a:p>
            <a:pPr>
              <a:spcBef>
                <a:spcPct val="0"/>
              </a:spcBef>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type="title">
  <p:cSld name="title">
    <p:spTree>
      <p:nvGrpSpPr>
        <p:cNvPr id="1" name="Shape 7"/>
        <p:cNvGrpSpPr/>
        <p:nvPr/>
      </p:nvGrpSpPr>
      <p:grpSpPr>
        <a:xfrm>
          <a:off x="0" y="0"/>
          <a:ext cx="0" cy="0"/>
          <a:chOff x="0" y="0"/>
          <a:chExt cx="0" cy="0"/>
        </a:xfrm>
      </p:grpSpPr>
      <p:sp>
        <p:nvSpPr>
          <p:cNvPr id="4" name="Shape 8"/>
          <p:cNvSpPr>
            <a:spLocks/>
          </p:cNvSpPr>
          <p:nvPr/>
        </p:nvSpPr>
        <p:spPr bwMode="auto">
          <a:xfrm>
            <a:off x="381000" y="4056063"/>
            <a:ext cx="2835275" cy="803275"/>
          </a:xfrm>
          <a:custGeom>
            <a:avLst/>
            <a:gdLst>
              <a:gd name="T0" fmla="*/ 0 w 3572"/>
              <a:gd name="T1" fmla="*/ 0 h 1012"/>
              <a:gd name="T2" fmla="*/ 3572 w 3572"/>
              <a:gd name="T3" fmla="*/ 1012 h 1012"/>
            </a:gdLst>
            <a:ahLst/>
            <a:cxnLst>
              <a:cxn ang="0">
                <a:pos x="1427" y="303"/>
              </a:cxn>
              <a:cxn ang="0">
                <a:pos x="0" y="0"/>
              </a:cxn>
              <a:cxn ang="0">
                <a:pos x="0" y="594"/>
              </a:cxn>
              <a:cxn ang="0">
                <a:pos x="1" y="636"/>
              </a:cxn>
              <a:cxn ang="0">
                <a:pos x="10" y="679"/>
              </a:cxn>
              <a:cxn ang="0">
                <a:pos x="23" y="718"/>
              </a:cxn>
              <a:cxn ang="0">
                <a:pos x="39" y="757"/>
              </a:cxn>
              <a:cxn ang="0">
                <a:pos x="60" y="793"/>
              </a:cxn>
              <a:cxn ang="0">
                <a:pos x="86" y="827"/>
              </a:cxn>
              <a:cxn ang="0">
                <a:pos x="114" y="860"/>
              </a:cxn>
              <a:cxn ang="0">
                <a:pos x="147" y="889"/>
              </a:cxn>
              <a:cxn ang="0">
                <a:pos x="183" y="917"/>
              </a:cxn>
              <a:cxn ang="0">
                <a:pos x="222" y="940"/>
              </a:cxn>
              <a:cxn ang="0">
                <a:pos x="264" y="961"/>
              </a:cxn>
              <a:cxn ang="0">
                <a:pos x="308" y="979"/>
              </a:cxn>
              <a:cxn ang="0">
                <a:pos x="354" y="992"/>
              </a:cxn>
              <a:cxn ang="0">
                <a:pos x="403" y="1004"/>
              </a:cxn>
              <a:cxn ang="0">
                <a:pos x="454" y="1010"/>
              </a:cxn>
              <a:cxn ang="0">
                <a:pos x="504" y="1012"/>
              </a:cxn>
              <a:cxn ang="0">
                <a:pos x="3572" y="760"/>
              </a:cxn>
              <a:cxn ang="0">
                <a:pos x="1882" y="760"/>
              </a:cxn>
              <a:cxn ang="0">
                <a:pos x="1836" y="757"/>
              </a:cxn>
              <a:cxn ang="0">
                <a:pos x="1791" y="751"/>
              </a:cxn>
              <a:cxn ang="0">
                <a:pos x="1747" y="739"/>
              </a:cxn>
              <a:cxn ang="0">
                <a:pos x="1704" y="724"/>
              </a:cxn>
              <a:cxn ang="0">
                <a:pos x="1665" y="705"/>
              </a:cxn>
              <a:cxn ang="0">
                <a:pos x="1627" y="682"/>
              </a:cxn>
              <a:cxn ang="0">
                <a:pos x="1592" y="656"/>
              </a:cxn>
              <a:cxn ang="0">
                <a:pos x="1560" y="627"/>
              </a:cxn>
              <a:cxn ang="0">
                <a:pos x="1529" y="594"/>
              </a:cxn>
              <a:cxn ang="0">
                <a:pos x="1503" y="558"/>
              </a:cxn>
              <a:cxn ang="0">
                <a:pos x="1480" y="520"/>
              </a:cxn>
              <a:cxn ang="0">
                <a:pos x="1463" y="481"/>
              </a:cxn>
              <a:cxn ang="0">
                <a:pos x="1446" y="439"/>
              </a:cxn>
              <a:cxn ang="0">
                <a:pos x="1435" y="395"/>
              </a:cxn>
              <a:cxn ang="0">
                <a:pos x="1428" y="349"/>
              </a:cxn>
              <a:cxn ang="0">
                <a:pos x="1427" y="303"/>
              </a:cxn>
            </a:cxnLst>
            <a:rect l="T0" t="T1" r="T2" b="T3"/>
            <a:pathLst>
              <a:path w="3572" h="1012" extrusionOk="0">
                <a:moveTo>
                  <a:pt x="1427" y="303"/>
                </a:moveTo>
                <a:lnTo>
                  <a:pt x="1427" y="303"/>
                </a:lnTo>
                <a:lnTo>
                  <a:pt x="1427" y="0"/>
                </a:lnTo>
                <a:lnTo>
                  <a:pt x="0" y="0"/>
                </a:lnTo>
                <a:lnTo>
                  <a:pt x="0" y="594"/>
                </a:lnTo>
                <a:lnTo>
                  <a:pt x="0" y="615"/>
                </a:lnTo>
                <a:lnTo>
                  <a:pt x="1" y="636"/>
                </a:lnTo>
                <a:lnTo>
                  <a:pt x="5" y="658"/>
                </a:lnTo>
                <a:lnTo>
                  <a:pt x="10" y="679"/>
                </a:lnTo>
                <a:lnTo>
                  <a:pt x="16" y="698"/>
                </a:lnTo>
                <a:lnTo>
                  <a:pt x="23" y="718"/>
                </a:lnTo>
                <a:lnTo>
                  <a:pt x="31" y="738"/>
                </a:lnTo>
                <a:lnTo>
                  <a:pt x="39" y="757"/>
                </a:lnTo>
                <a:lnTo>
                  <a:pt x="49" y="775"/>
                </a:lnTo>
                <a:lnTo>
                  <a:pt x="60" y="793"/>
                </a:lnTo>
                <a:lnTo>
                  <a:pt x="73" y="811"/>
                </a:lnTo>
                <a:lnTo>
                  <a:pt x="86" y="827"/>
                </a:lnTo>
                <a:lnTo>
                  <a:pt x="99" y="844"/>
                </a:lnTo>
                <a:lnTo>
                  <a:pt x="114" y="860"/>
                </a:lnTo>
                <a:lnTo>
                  <a:pt x="130" y="875"/>
                </a:lnTo>
                <a:lnTo>
                  <a:pt x="147" y="889"/>
                </a:lnTo>
                <a:lnTo>
                  <a:pt x="165" y="902"/>
                </a:lnTo>
                <a:lnTo>
                  <a:pt x="183" y="917"/>
                </a:lnTo>
                <a:lnTo>
                  <a:pt x="202" y="929"/>
                </a:lnTo>
                <a:lnTo>
                  <a:pt x="222" y="940"/>
                </a:lnTo>
                <a:lnTo>
                  <a:pt x="243" y="951"/>
                </a:lnTo>
                <a:lnTo>
                  <a:pt x="264" y="961"/>
                </a:lnTo>
                <a:lnTo>
                  <a:pt x="285" y="971"/>
                </a:lnTo>
                <a:lnTo>
                  <a:pt x="308" y="979"/>
                </a:lnTo>
                <a:lnTo>
                  <a:pt x="331" y="986"/>
                </a:lnTo>
                <a:lnTo>
                  <a:pt x="354" y="992"/>
                </a:lnTo>
                <a:lnTo>
                  <a:pt x="378" y="999"/>
                </a:lnTo>
                <a:lnTo>
                  <a:pt x="403" y="1004"/>
                </a:lnTo>
                <a:lnTo>
                  <a:pt x="427" y="1007"/>
                </a:lnTo>
                <a:lnTo>
                  <a:pt x="454" y="1010"/>
                </a:lnTo>
                <a:lnTo>
                  <a:pt x="478" y="1012"/>
                </a:lnTo>
                <a:lnTo>
                  <a:pt x="504" y="1012"/>
                </a:lnTo>
                <a:lnTo>
                  <a:pt x="3572" y="1012"/>
                </a:lnTo>
                <a:lnTo>
                  <a:pt x="3572" y="760"/>
                </a:lnTo>
                <a:lnTo>
                  <a:pt x="1882" y="760"/>
                </a:lnTo>
                <a:lnTo>
                  <a:pt x="1859" y="759"/>
                </a:lnTo>
                <a:lnTo>
                  <a:pt x="1836" y="757"/>
                </a:lnTo>
                <a:lnTo>
                  <a:pt x="1814" y="754"/>
                </a:lnTo>
                <a:lnTo>
                  <a:pt x="1791" y="751"/>
                </a:lnTo>
                <a:lnTo>
                  <a:pt x="1768" y="746"/>
                </a:lnTo>
                <a:lnTo>
                  <a:pt x="1747" y="739"/>
                </a:lnTo>
                <a:lnTo>
                  <a:pt x="1725" y="733"/>
                </a:lnTo>
                <a:lnTo>
                  <a:pt x="1704" y="724"/>
                </a:lnTo>
                <a:lnTo>
                  <a:pt x="1685" y="715"/>
                </a:lnTo>
                <a:lnTo>
                  <a:pt x="1665" y="705"/>
                </a:lnTo>
                <a:lnTo>
                  <a:pt x="1645" y="693"/>
                </a:lnTo>
                <a:lnTo>
                  <a:pt x="1627" y="682"/>
                </a:lnTo>
                <a:lnTo>
                  <a:pt x="1609" y="669"/>
                </a:lnTo>
                <a:lnTo>
                  <a:pt x="1592" y="656"/>
                </a:lnTo>
                <a:lnTo>
                  <a:pt x="1575" y="641"/>
                </a:lnTo>
                <a:lnTo>
                  <a:pt x="1560" y="627"/>
                </a:lnTo>
                <a:lnTo>
                  <a:pt x="1544" y="610"/>
                </a:lnTo>
                <a:lnTo>
                  <a:pt x="1529" y="594"/>
                </a:lnTo>
                <a:lnTo>
                  <a:pt x="1516" y="576"/>
                </a:lnTo>
                <a:lnTo>
                  <a:pt x="1503" y="558"/>
                </a:lnTo>
                <a:lnTo>
                  <a:pt x="1492" y="540"/>
                </a:lnTo>
                <a:lnTo>
                  <a:pt x="1480" y="520"/>
                </a:lnTo>
                <a:lnTo>
                  <a:pt x="1471" y="501"/>
                </a:lnTo>
                <a:lnTo>
                  <a:pt x="1463" y="481"/>
                </a:lnTo>
                <a:lnTo>
                  <a:pt x="1454" y="460"/>
                </a:lnTo>
                <a:lnTo>
                  <a:pt x="1446" y="439"/>
                </a:lnTo>
                <a:lnTo>
                  <a:pt x="1440" y="418"/>
                </a:lnTo>
                <a:lnTo>
                  <a:pt x="1435" y="395"/>
                </a:lnTo>
                <a:lnTo>
                  <a:pt x="1432" y="372"/>
                </a:lnTo>
                <a:lnTo>
                  <a:pt x="1428" y="349"/>
                </a:lnTo>
                <a:lnTo>
                  <a:pt x="1427" y="326"/>
                </a:lnTo>
                <a:lnTo>
                  <a:pt x="1427" y="303"/>
                </a:lnTo>
                <a:close/>
              </a:path>
            </a:pathLst>
          </a:custGeom>
          <a:solidFill>
            <a:schemeClr val="accent2"/>
          </a:solidFill>
          <a:ln w="9525">
            <a:noFill/>
            <a:round/>
            <a:headEnd/>
            <a:tailEnd/>
          </a:ln>
        </p:spPr>
        <p:txBody>
          <a:bodyPr lIns="91425" tIns="45700" rIns="91425" bIns="45700"/>
          <a:lstStyle/>
          <a:p>
            <a:endParaRPr lang="en-US"/>
          </a:p>
        </p:txBody>
      </p:sp>
      <p:sp>
        <p:nvSpPr>
          <p:cNvPr id="5" name="Shape 9"/>
          <p:cNvSpPr/>
          <p:nvPr/>
        </p:nvSpPr>
        <p:spPr>
          <a:xfrm>
            <a:off x="6781800" y="4659313"/>
            <a:ext cx="1903413" cy="736600"/>
          </a:xfrm>
          <a:custGeom>
            <a:avLst/>
            <a:gdLst/>
            <a:ahLst/>
            <a:cxnLst/>
            <a:rect l="0" t="0" r="0" b="0"/>
            <a:pathLst>
              <a:path w="2398" h="927" extrusionOk="0">
                <a:moveTo>
                  <a:pt x="971" y="708"/>
                </a:moveTo>
                <a:lnTo>
                  <a:pt x="971" y="708"/>
                </a:lnTo>
                <a:lnTo>
                  <a:pt x="971" y="927"/>
                </a:lnTo>
                <a:lnTo>
                  <a:pt x="2398" y="927"/>
                </a:lnTo>
                <a:lnTo>
                  <a:pt x="2398" y="418"/>
                </a:lnTo>
                <a:lnTo>
                  <a:pt x="2398" y="418"/>
                </a:lnTo>
                <a:lnTo>
                  <a:pt x="2398" y="395"/>
                </a:lnTo>
                <a:lnTo>
                  <a:pt x="2395" y="374"/>
                </a:lnTo>
                <a:lnTo>
                  <a:pt x="2392" y="354"/>
                </a:lnTo>
                <a:lnTo>
                  <a:pt x="2389" y="333"/>
                </a:lnTo>
                <a:lnTo>
                  <a:pt x="2382" y="313"/>
                </a:lnTo>
                <a:lnTo>
                  <a:pt x="2375" y="294"/>
                </a:lnTo>
                <a:lnTo>
                  <a:pt x="2367" y="274"/>
                </a:lnTo>
                <a:lnTo>
                  <a:pt x="2359" y="254"/>
                </a:lnTo>
                <a:lnTo>
                  <a:pt x="2348" y="236"/>
                </a:lnTo>
                <a:lnTo>
                  <a:pt x="2338" y="219"/>
                </a:lnTo>
                <a:lnTo>
                  <a:pt x="2325" y="201"/>
                </a:lnTo>
                <a:lnTo>
                  <a:pt x="2312" y="184"/>
                </a:lnTo>
                <a:lnTo>
                  <a:pt x="2299" y="168"/>
                </a:lnTo>
                <a:lnTo>
                  <a:pt x="2282" y="152"/>
                </a:lnTo>
                <a:lnTo>
                  <a:pt x="2268" y="137"/>
                </a:lnTo>
                <a:lnTo>
                  <a:pt x="2250" y="122"/>
                </a:lnTo>
                <a:lnTo>
                  <a:pt x="2233" y="108"/>
                </a:lnTo>
                <a:lnTo>
                  <a:pt x="2214" y="94"/>
                </a:lnTo>
                <a:lnTo>
                  <a:pt x="2196" y="83"/>
                </a:lnTo>
                <a:lnTo>
                  <a:pt x="2176" y="70"/>
                </a:lnTo>
                <a:lnTo>
                  <a:pt x="2155" y="60"/>
                </a:lnTo>
                <a:lnTo>
                  <a:pt x="2134" y="50"/>
                </a:lnTo>
                <a:lnTo>
                  <a:pt x="2113" y="41"/>
                </a:lnTo>
                <a:lnTo>
                  <a:pt x="2090" y="32"/>
                </a:lnTo>
                <a:lnTo>
                  <a:pt x="2067" y="24"/>
                </a:lnTo>
                <a:lnTo>
                  <a:pt x="2044" y="18"/>
                </a:lnTo>
                <a:lnTo>
                  <a:pt x="2020" y="13"/>
                </a:lnTo>
                <a:lnTo>
                  <a:pt x="1995" y="8"/>
                </a:lnTo>
                <a:lnTo>
                  <a:pt x="1971" y="5"/>
                </a:lnTo>
                <a:lnTo>
                  <a:pt x="1944" y="1"/>
                </a:lnTo>
                <a:lnTo>
                  <a:pt x="1920" y="0"/>
                </a:lnTo>
                <a:lnTo>
                  <a:pt x="1894" y="0"/>
                </a:lnTo>
                <a:lnTo>
                  <a:pt x="0" y="0"/>
                </a:lnTo>
                <a:lnTo>
                  <a:pt x="0" y="251"/>
                </a:lnTo>
                <a:lnTo>
                  <a:pt x="514" y="251"/>
                </a:lnTo>
                <a:lnTo>
                  <a:pt x="514" y="251"/>
                </a:lnTo>
                <a:lnTo>
                  <a:pt x="539" y="251"/>
                </a:lnTo>
                <a:lnTo>
                  <a:pt x="562" y="254"/>
                </a:lnTo>
                <a:lnTo>
                  <a:pt x="585" y="256"/>
                </a:lnTo>
                <a:lnTo>
                  <a:pt x="607" y="261"/>
                </a:lnTo>
                <a:lnTo>
                  <a:pt x="629" y="266"/>
                </a:lnTo>
                <a:lnTo>
                  <a:pt x="651" y="272"/>
                </a:lnTo>
                <a:lnTo>
                  <a:pt x="673" y="279"/>
                </a:lnTo>
                <a:lnTo>
                  <a:pt x="692" y="287"/>
                </a:lnTo>
                <a:lnTo>
                  <a:pt x="713" y="297"/>
                </a:lnTo>
                <a:lnTo>
                  <a:pt x="733" y="307"/>
                </a:lnTo>
                <a:lnTo>
                  <a:pt x="753" y="318"/>
                </a:lnTo>
                <a:lnTo>
                  <a:pt x="771" y="330"/>
                </a:lnTo>
                <a:lnTo>
                  <a:pt x="789" y="343"/>
                </a:lnTo>
                <a:lnTo>
                  <a:pt x="805" y="356"/>
                </a:lnTo>
                <a:lnTo>
                  <a:pt x="823" y="370"/>
                </a:lnTo>
                <a:lnTo>
                  <a:pt x="838" y="385"/>
                </a:lnTo>
                <a:lnTo>
                  <a:pt x="854" y="401"/>
                </a:lnTo>
                <a:lnTo>
                  <a:pt x="867" y="418"/>
                </a:lnTo>
                <a:lnTo>
                  <a:pt x="882" y="434"/>
                </a:lnTo>
                <a:lnTo>
                  <a:pt x="893" y="452"/>
                </a:lnTo>
                <a:lnTo>
                  <a:pt x="906" y="472"/>
                </a:lnTo>
                <a:lnTo>
                  <a:pt x="918" y="491"/>
                </a:lnTo>
                <a:lnTo>
                  <a:pt x="927" y="511"/>
                </a:lnTo>
                <a:lnTo>
                  <a:pt x="936" y="530"/>
                </a:lnTo>
                <a:lnTo>
                  <a:pt x="944" y="552"/>
                </a:lnTo>
                <a:lnTo>
                  <a:pt x="952" y="573"/>
                </a:lnTo>
                <a:lnTo>
                  <a:pt x="957" y="594"/>
                </a:lnTo>
                <a:lnTo>
                  <a:pt x="963" y="617"/>
                </a:lnTo>
                <a:lnTo>
                  <a:pt x="967" y="638"/>
                </a:lnTo>
                <a:lnTo>
                  <a:pt x="970" y="661"/>
                </a:lnTo>
                <a:lnTo>
                  <a:pt x="971" y="685"/>
                </a:lnTo>
                <a:lnTo>
                  <a:pt x="971" y="708"/>
                </a:lnTo>
                <a:lnTo>
                  <a:pt x="971" y="708"/>
                </a:lnTo>
                <a:close/>
              </a:path>
            </a:pathLst>
          </a:custGeom>
          <a:solidFill>
            <a:schemeClr val="accent4"/>
          </a:solidFill>
          <a:ln>
            <a:noFill/>
          </a:ln>
        </p:spPr>
        <p:txBody>
          <a:bodyPr lIns="91425" tIns="45700" rIns="91425" bIns="45700"/>
          <a:lstStyle/>
          <a:p>
            <a:pPr fontAlgn="auto">
              <a:spcBef>
                <a:spcPts val="0"/>
              </a:spcBef>
              <a:spcAft>
                <a:spcPts val="0"/>
              </a:spcAft>
              <a:defRPr/>
            </a:pPr>
            <a:endParaRPr kern="0">
              <a:latin typeface="Arial"/>
              <a:ea typeface="Arial"/>
              <a:cs typeface="Arial"/>
              <a:sym typeface="Arial"/>
            </a:endParaRPr>
          </a:p>
        </p:txBody>
      </p:sp>
      <p:sp>
        <p:nvSpPr>
          <p:cNvPr id="6" name="Shape 10"/>
          <p:cNvSpPr/>
          <p:nvPr/>
        </p:nvSpPr>
        <p:spPr>
          <a:xfrm>
            <a:off x="381000" y="0"/>
            <a:ext cx="1136650" cy="3962400"/>
          </a:xfrm>
          <a:prstGeom prst="rect">
            <a:avLst/>
          </a:prstGeom>
          <a:solidFill>
            <a:schemeClr val="accent3"/>
          </a:solidFill>
          <a:ln>
            <a:noFill/>
          </a:ln>
        </p:spPr>
        <p:txBody>
          <a:bodyPr lIns="91425" tIns="45700" rIns="91425" bIns="45700"/>
          <a:lstStyle/>
          <a:p>
            <a:pPr fontAlgn="auto">
              <a:spcBef>
                <a:spcPts val="0"/>
              </a:spcBef>
              <a:spcAft>
                <a:spcPts val="0"/>
              </a:spcAft>
              <a:defRPr/>
            </a:pPr>
            <a:endParaRPr kern="0">
              <a:latin typeface="Arial"/>
              <a:ea typeface="Arial"/>
              <a:cs typeface="Arial"/>
              <a:sym typeface="Arial"/>
            </a:endParaRPr>
          </a:p>
        </p:txBody>
      </p:sp>
      <p:sp>
        <p:nvSpPr>
          <p:cNvPr id="7" name="Shape 11"/>
          <p:cNvSpPr/>
          <p:nvPr/>
        </p:nvSpPr>
        <p:spPr>
          <a:xfrm>
            <a:off x="3268663" y="4659313"/>
            <a:ext cx="1700212" cy="200025"/>
          </a:xfrm>
          <a:prstGeom prst="rect">
            <a:avLst/>
          </a:prstGeom>
          <a:solidFill>
            <a:schemeClr val="accent3"/>
          </a:solidFill>
          <a:ln>
            <a:noFill/>
          </a:ln>
        </p:spPr>
        <p:txBody>
          <a:bodyPr lIns="91425" tIns="45700" rIns="91425" bIns="45700"/>
          <a:lstStyle/>
          <a:p>
            <a:pPr fontAlgn="auto">
              <a:spcBef>
                <a:spcPts val="0"/>
              </a:spcBef>
              <a:spcAft>
                <a:spcPts val="0"/>
              </a:spcAft>
              <a:defRPr/>
            </a:pPr>
            <a:endParaRPr kern="0">
              <a:latin typeface="Arial"/>
              <a:ea typeface="Arial"/>
              <a:cs typeface="Arial"/>
              <a:sym typeface="Arial"/>
            </a:endParaRPr>
          </a:p>
        </p:txBody>
      </p:sp>
      <p:sp>
        <p:nvSpPr>
          <p:cNvPr id="8" name="Shape 12"/>
          <p:cNvSpPr>
            <a:spLocks noChangeArrowheads="1"/>
          </p:cNvSpPr>
          <p:nvPr/>
        </p:nvSpPr>
        <p:spPr bwMode="auto">
          <a:xfrm>
            <a:off x="5021263" y="4659313"/>
            <a:ext cx="1684337" cy="200025"/>
          </a:xfrm>
          <a:prstGeom prst="rect">
            <a:avLst/>
          </a:prstGeom>
          <a:solidFill>
            <a:schemeClr val="tx2"/>
          </a:solidFill>
          <a:ln w="9525">
            <a:noFill/>
            <a:miter lim="800000"/>
            <a:headEnd/>
            <a:tailEnd/>
          </a:ln>
        </p:spPr>
        <p:txBody>
          <a:bodyPr lIns="91425" tIns="45700" rIns="91425" bIns="45700"/>
          <a:lstStyle/>
          <a:p>
            <a:endParaRPr lang="en-US"/>
          </a:p>
        </p:txBody>
      </p:sp>
      <p:sp>
        <p:nvSpPr>
          <p:cNvPr id="9" name="Shape 13"/>
          <p:cNvSpPr>
            <a:spLocks/>
          </p:cNvSpPr>
          <p:nvPr/>
        </p:nvSpPr>
        <p:spPr bwMode="auto">
          <a:xfrm>
            <a:off x="7546975" y="5449888"/>
            <a:ext cx="1139825" cy="1409700"/>
          </a:xfrm>
          <a:custGeom>
            <a:avLst/>
            <a:gdLst>
              <a:gd name="T0" fmla="*/ 0 w 1437"/>
              <a:gd name="T1" fmla="*/ 0 h 1776"/>
              <a:gd name="T2" fmla="*/ 1437 w 1437"/>
              <a:gd name="T3" fmla="*/ 1776 h 1776"/>
            </a:gdLst>
            <a:ahLst/>
            <a:cxnLst>
              <a:cxn ang="0">
                <a:pos x="1435" y="1776"/>
              </a:cxn>
              <a:cxn ang="0">
                <a:pos x="0" y="1776"/>
              </a:cxn>
              <a:cxn ang="0">
                <a:pos x="2" y="0"/>
              </a:cxn>
              <a:cxn ang="0">
                <a:pos x="1437" y="0"/>
              </a:cxn>
              <a:cxn ang="0">
                <a:pos x="1435" y="1776"/>
              </a:cxn>
            </a:cxnLst>
            <a:rect l="T0" t="T1" r="T2" b="T3"/>
            <a:pathLst>
              <a:path w="1437" h="1776" extrusionOk="0">
                <a:moveTo>
                  <a:pt x="1435" y="1776"/>
                </a:moveTo>
                <a:lnTo>
                  <a:pt x="0" y="1776"/>
                </a:lnTo>
                <a:lnTo>
                  <a:pt x="2" y="0"/>
                </a:lnTo>
                <a:lnTo>
                  <a:pt x="1437" y="0"/>
                </a:lnTo>
                <a:lnTo>
                  <a:pt x="1435" y="1776"/>
                </a:lnTo>
                <a:close/>
              </a:path>
            </a:pathLst>
          </a:custGeom>
          <a:solidFill>
            <a:schemeClr val="tx2"/>
          </a:solidFill>
          <a:ln w="9525">
            <a:noFill/>
            <a:round/>
            <a:headEnd/>
            <a:tailEnd/>
          </a:ln>
        </p:spPr>
        <p:txBody>
          <a:bodyPr lIns="91425" tIns="45700" rIns="91425" bIns="45700"/>
          <a:lstStyle/>
          <a:p>
            <a:endParaRPr lang="en-US"/>
          </a:p>
        </p:txBody>
      </p:sp>
      <p:sp>
        <p:nvSpPr>
          <p:cNvPr id="14" name="Shape 14"/>
          <p:cNvSpPr txBox="1">
            <a:spLocks noGrp="1"/>
          </p:cNvSpPr>
          <p:nvPr>
            <p:ph type="ctrTitle"/>
          </p:nvPr>
        </p:nvSpPr>
        <p:spPr>
          <a:xfrm>
            <a:off x="2220060" y="2916233"/>
            <a:ext cx="4710000" cy="1650599"/>
          </a:xfrm>
          <a:prstGeom prst="rect">
            <a:avLst/>
          </a:prstGeom>
          <a:noFill/>
          <a:ln>
            <a:noFill/>
          </a:ln>
        </p:spPr>
        <p:txBody>
          <a:bodyPr/>
          <a:lstStyle>
            <a:lvl1pPr marL="0" indent="304800" algn="ctr" rtl="0">
              <a:spcBef>
                <a:spcPts val="0"/>
              </a:spcBef>
              <a:buClr>
                <a:schemeClr val="accent1"/>
              </a:buClr>
              <a:buSzPct val="100000"/>
              <a:buFont typeface="Arial"/>
              <a:buNone/>
              <a:defRPr sz="4800" b="1" i="0" u="none" strike="noStrike" cap="none" baseline="0">
                <a:solidFill>
                  <a:schemeClr val="accent1"/>
                </a:solidFill>
                <a:latin typeface="Arial"/>
                <a:ea typeface="Arial"/>
                <a:cs typeface="Arial"/>
                <a:sym typeface="Arial"/>
              </a:defRPr>
            </a:lvl1pPr>
            <a:lvl2pPr marL="0" indent="304800" algn="ctr" rtl="0">
              <a:spcBef>
                <a:spcPts val="0"/>
              </a:spcBef>
              <a:buClr>
                <a:schemeClr val="accent1"/>
              </a:buClr>
              <a:buSzPct val="100000"/>
              <a:buFont typeface="Arial"/>
              <a:buNone/>
              <a:defRPr sz="4800" b="1" i="0" u="none" strike="noStrike" cap="none" baseline="0">
                <a:solidFill>
                  <a:schemeClr val="accent1"/>
                </a:solidFill>
                <a:latin typeface="Arial"/>
                <a:ea typeface="Arial"/>
                <a:cs typeface="Arial"/>
                <a:sym typeface="Arial"/>
              </a:defRPr>
            </a:lvl2pPr>
            <a:lvl3pPr marL="0" indent="304800" algn="ctr" rtl="0">
              <a:spcBef>
                <a:spcPts val="0"/>
              </a:spcBef>
              <a:buClr>
                <a:schemeClr val="accent1"/>
              </a:buClr>
              <a:buSzPct val="100000"/>
              <a:buFont typeface="Arial"/>
              <a:buNone/>
              <a:defRPr sz="4800" b="1" i="0" u="none" strike="noStrike" cap="none" baseline="0">
                <a:solidFill>
                  <a:schemeClr val="accent1"/>
                </a:solidFill>
                <a:latin typeface="Arial"/>
                <a:ea typeface="Arial"/>
                <a:cs typeface="Arial"/>
                <a:sym typeface="Arial"/>
              </a:defRPr>
            </a:lvl3pPr>
            <a:lvl4pPr marL="0" indent="304800" algn="ctr" rtl="0">
              <a:spcBef>
                <a:spcPts val="0"/>
              </a:spcBef>
              <a:buClr>
                <a:schemeClr val="accent1"/>
              </a:buClr>
              <a:buSzPct val="100000"/>
              <a:buFont typeface="Arial"/>
              <a:buNone/>
              <a:defRPr sz="4800" b="1" i="0" u="none" strike="noStrike" cap="none" baseline="0">
                <a:solidFill>
                  <a:schemeClr val="accent1"/>
                </a:solidFill>
                <a:latin typeface="Arial"/>
                <a:ea typeface="Arial"/>
                <a:cs typeface="Arial"/>
                <a:sym typeface="Arial"/>
              </a:defRPr>
            </a:lvl4pPr>
            <a:lvl5pPr marL="0" indent="304800" algn="ctr" rtl="0">
              <a:spcBef>
                <a:spcPts val="0"/>
              </a:spcBef>
              <a:buClr>
                <a:schemeClr val="accent1"/>
              </a:buClr>
              <a:buSzPct val="100000"/>
              <a:buFont typeface="Arial"/>
              <a:buNone/>
              <a:defRPr sz="4800" b="1" i="0" u="none" strike="noStrike" cap="none" baseline="0">
                <a:solidFill>
                  <a:schemeClr val="accent1"/>
                </a:solidFill>
                <a:latin typeface="Arial"/>
                <a:ea typeface="Arial"/>
                <a:cs typeface="Arial"/>
                <a:sym typeface="Arial"/>
              </a:defRPr>
            </a:lvl5pPr>
            <a:lvl6pPr marL="0" indent="304800" algn="ctr" rtl="0">
              <a:spcBef>
                <a:spcPts val="0"/>
              </a:spcBef>
              <a:buClr>
                <a:schemeClr val="accent1"/>
              </a:buClr>
              <a:buSzPct val="100000"/>
              <a:buFont typeface="Arial"/>
              <a:buNone/>
              <a:defRPr sz="4800" b="1" i="0" u="none" strike="noStrike" cap="none" baseline="0">
                <a:solidFill>
                  <a:schemeClr val="accent1"/>
                </a:solidFill>
                <a:latin typeface="Arial"/>
                <a:ea typeface="Arial"/>
                <a:cs typeface="Arial"/>
                <a:sym typeface="Arial"/>
              </a:defRPr>
            </a:lvl6pPr>
            <a:lvl7pPr marL="0" indent="304800" algn="ctr" rtl="0">
              <a:spcBef>
                <a:spcPts val="0"/>
              </a:spcBef>
              <a:buClr>
                <a:schemeClr val="accent1"/>
              </a:buClr>
              <a:buSzPct val="100000"/>
              <a:buFont typeface="Arial"/>
              <a:buNone/>
              <a:defRPr sz="4800" b="1" i="0" u="none" strike="noStrike" cap="none" baseline="0">
                <a:solidFill>
                  <a:schemeClr val="accent1"/>
                </a:solidFill>
                <a:latin typeface="Arial"/>
                <a:ea typeface="Arial"/>
                <a:cs typeface="Arial"/>
                <a:sym typeface="Arial"/>
              </a:defRPr>
            </a:lvl7pPr>
            <a:lvl8pPr marL="0" indent="304800" algn="ctr" rtl="0">
              <a:spcBef>
                <a:spcPts val="0"/>
              </a:spcBef>
              <a:buClr>
                <a:schemeClr val="accent1"/>
              </a:buClr>
              <a:buSzPct val="100000"/>
              <a:buFont typeface="Arial"/>
              <a:buNone/>
              <a:defRPr sz="4800" b="1" i="0" u="none" strike="noStrike" cap="none" baseline="0">
                <a:solidFill>
                  <a:schemeClr val="accent1"/>
                </a:solidFill>
                <a:latin typeface="Arial"/>
                <a:ea typeface="Arial"/>
                <a:cs typeface="Arial"/>
                <a:sym typeface="Arial"/>
              </a:defRPr>
            </a:lvl8pPr>
            <a:lvl9pPr marL="0" indent="304800" algn="ctr" rtl="0">
              <a:spcBef>
                <a:spcPts val="0"/>
              </a:spcBef>
              <a:buClr>
                <a:schemeClr val="accent1"/>
              </a:buClr>
              <a:buSzPct val="100000"/>
              <a:buFont typeface="Arial"/>
              <a:buNone/>
              <a:defRPr sz="4800" b="1" i="0" u="none" strike="noStrike" cap="none" baseline="0">
                <a:solidFill>
                  <a:schemeClr val="accent1"/>
                </a:solidFill>
                <a:latin typeface="Arial"/>
                <a:ea typeface="Arial"/>
                <a:cs typeface="Arial"/>
                <a:sym typeface="Arial"/>
              </a:defRPr>
            </a:lvl9pPr>
          </a:lstStyle>
          <a:p>
            <a:endParaRPr/>
          </a:p>
        </p:txBody>
      </p:sp>
      <p:sp>
        <p:nvSpPr>
          <p:cNvPr id="15" name="Shape 15"/>
          <p:cNvSpPr txBox="1">
            <a:spLocks noGrp="1"/>
          </p:cNvSpPr>
          <p:nvPr>
            <p:ph type="subTitle" idx="1"/>
          </p:nvPr>
        </p:nvSpPr>
        <p:spPr>
          <a:xfrm>
            <a:off x="2220060" y="4974907"/>
            <a:ext cx="4710000" cy="884999"/>
          </a:xfrm>
          <a:prstGeom prst="rect">
            <a:avLst/>
          </a:prstGeom>
          <a:noFill/>
          <a:ln>
            <a:noFill/>
          </a:ln>
        </p:spPr>
        <p:txBody>
          <a:bodyPr/>
          <a:lstStyle>
            <a:lvl1pPr marL="0" indent="152400" algn="ctr" rtl="0">
              <a:spcBef>
                <a:spcPts val="0"/>
              </a:spcBef>
              <a:buClr>
                <a:schemeClr val="lt2"/>
              </a:buClr>
              <a:buSzPct val="100000"/>
              <a:buFont typeface="Arial"/>
              <a:buNone/>
              <a:defRPr sz="2400" b="0" i="0" u="none" strike="noStrike" cap="none" baseline="0">
                <a:solidFill>
                  <a:schemeClr val="lt2"/>
                </a:solidFill>
                <a:latin typeface="Arial"/>
                <a:ea typeface="Arial"/>
                <a:cs typeface="Arial"/>
                <a:sym typeface="Arial"/>
              </a:defRPr>
            </a:lvl1pPr>
            <a:lvl2pPr marL="0" indent="152400" algn="ctr" rtl="0">
              <a:spcBef>
                <a:spcPts val="0"/>
              </a:spcBef>
              <a:buClr>
                <a:schemeClr val="lt2"/>
              </a:buClr>
              <a:buSzPct val="100000"/>
              <a:buFont typeface="Arial"/>
              <a:buNone/>
              <a:defRPr sz="2400" b="0" i="0" u="none" strike="noStrike" cap="none" baseline="0">
                <a:solidFill>
                  <a:schemeClr val="lt2"/>
                </a:solidFill>
                <a:latin typeface="Arial"/>
                <a:ea typeface="Arial"/>
                <a:cs typeface="Arial"/>
                <a:sym typeface="Arial"/>
              </a:defRPr>
            </a:lvl2pPr>
            <a:lvl3pPr marL="0" indent="152400" algn="ctr" rtl="0">
              <a:spcBef>
                <a:spcPts val="0"/>
              </a:spcBef>
              <a:buClr>
                <a:schemeClr val="lt2"/>
              </a:buClr>
              <a:buSzPct val="100000"/>
              <a:buFont typeface="Arial"/>
              <a:buNone/>
              <a:defRPr sz="2400" b="0" i="0" u="none" strike="noStrike" cap="none" baseline="0">
                <a:solidFill>
                  <a:schemeClr val="lt2"/>
                </a:solidFill>
                <a:latin typeface="Arial"/>
                <a:ea typeface="Arial"/>
                <a:cs typeface="Arial"/>
                <a:sym typeface="Arial"/>
              </a:defRPr>
            </a:lvl3pPr>
            <a:lvl4pPr marL="0" indent="152400" algn="ctr" rtl="0">
              <a:spcBef>
                <a:spcPts val="0"/>
              </a:spcBef>
              <a:buClr>
                <a:schemeClr val="lt2"/>
              </a:buClr>
              <a:buSzPct val="100000"/>
              <a:buFont typeface="Arial"/>
              <a:buNone/>
              <a:defRPr sz="2400" b="0" i="0" u="none" strike="noStrike" cap="none" baseline="0">
                <a:solidFill>
                  <a:schemeClr val="lt2"/>
                </a:solidFill>
                <a:latin typeface="Arial"/>
                <a:ea typeface="Arial"/>
                <a:cs typeface="Arial"/>
                <a:sym typeface="Arial"/>
              </a:defRPr>
            </a:lvl4pPr>
            <a:lvl5pPr marL="0" indent="152400" algn="ctr" rtl="0">
              <a:spcBef>
                <a:spcPts val="0"/>
              </a:spcBef>
              <a:buClr>
                <a:schemeClr val="lt2"/>
              </a:buClr>
              <a:buSzPct val="100000"/>
              <a:buFont typeface="Arial"/>
              <a:buNone/>
              <a:defRPr sz="2400" b="0" i="0" u="none" strike="noStrike" cap="none" baseline="0">
                <a:solidFill>
                  <a:schemeClr val="lt2"/>
                </a:solidFill>
                <a:latin typeface="Arial"/>
                <a:ea typeface="Arial"/>
                <a:cs typeface="Arial"/>
                <a:sym typeface="Arial"/>
              </a:defRPr>
            </a:lvl5pPr>
            <a:lvl6pPr marL="0" indent="152400" algn="ctr" rtl="0">
              <a:spcBef>
                <a:spcPts val="0"/>
              </a:spcBef>
              <a:buClr>
                <a:schemeClr val="lt2"/>
              </a:buClr>
              <a:buSzPct val="100000"/>
              <a:buFont typeface="Arial"/>
              <a:buNone/>
              <a:defRPr sz="2400" b="0" i="0" u="none" strike="noStrike" cap="none" baseline="0">
                <a:solidFill>
                  <a:schemeClr val="lt2"/>
                </a:solidFill>
                <a:latin typeface="Arial"/>
                <a:ea typeface="Arial"/>
                <a:cs typeface="Arial"/>
                <a:sym typeface="Arial"/>
              </a:defRPr>
            </a:lvl6pPr>
            <a:lvl7pPr marL="0" indent="152400" algn="ctr" rtl="0">
              <a:spcBef>
                <a:spcPts val="0"/>
              </a:spcBef>
              <a:buClr>
                <a:schemeClr val="lt2"/>
              </a:buClr>
              <a:buSzPct val="100000"/>
              <a:buFont typeface="Arial"/>
              <a:buNone/>
              <a:defRPr sz="2400" b="0" i="0" u="none" strike="noStrike" cap="none" baseline="0">
                <a:solidFill>
                  <a:schemeClr val="lt2"/>
                </a:solidFill>
                <a:latin typeface="Arial"/>
                <a:ea typeface="Arial"/>
                <a:cs typeface="Arial"/>
                <a:sym typeface="Arial"/>
              </a:defRPr>
            </a:lvl7pPr>
            <a:lvl8pPr marL="0" indent="152400" algn="ctr" rtl="0">
              <a:spcBef>
                <a:spcPts val="0"/>
              </a:spcBef>
              <a:buClr>
                <a:schemeClr val="lt2"/>
              </a:buClr>
              <a:buSzPct val="100000"/>
              <a:buFont typeface="Arial"/>
              <a:buNone/>
              <a:defRPr sz="2400" b="0" i="0" u="none" strike="noStrike" cap="none" baseline="0">
                <a:solidFill>
                  <a:schemeClr val="lt2"/>
                </a:solidFill>
                <a:latin typeface="Arial"/>
                <a:ea typeface="Arial"/>
                <a:cs typeface="Arial"/>
                <a:sym typeface="Arial"/>
              </a:defRPr>
            </a:lvl8pPr>
            <a:lvl9pPr marL="0" indent="152400" algn="ctr" rtl="0">
              <a:spcBef>
                <a:spcPts val="0"/>
              </a:spcBef>
              <a:buClr>
                <a:schemeClr val="lt2"/>
              </a:buClr>
              <a:buSzPct val="100000"/>
              <a:buFont typeface="Arial"/>
              <a:buNone/>
              <a:defRPr sz="2400" b="0" i="0" u="none" strike="noStrike" cap="none" baseline="0">
                <a:solidFill>
                  <a:schemeClr val="lt2"/>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x" type="tx">
  <p:cSld name="tx">
    <p:spTree>
      <p:nvGrpSpPr>
        <p:cNvPr id="1" name="Shape 16"/>
        <p:cNvGrpSpPr/>
        <p:nvPr/>
      </p:nvGrpSpPr>
      <p:grpSpPr>
        <a:xfrm>
          <a:off x="0" y="0"/>
          <a:ext cx="0" cy="0"/>
          <a:chOff x="0" y="0"/>
          <a:chExt cx="0" cy="0"/>
        </a:xfrm>
      </p:grpSpPr>
      <p:sp>
        <p:nvSpPr>
          <p:cNvPr id="4" name="Shape 17"/>
          <p:cNvSpPr>
            <a:spLocks/>
          </p:cNvSpPr>
          <p:nvPr/>
        </p:nvSpPr>
        <p:spPr bwMode="auto">
          <a:xfrm>
            <a:off x="152400" y="1371600"/>
            <a:ext cx="2208213" cy="3182938"/>
          </a:xfrm>
          <a:custGeom>
            <a:avLst/>
            <a:gdLst>
              <a:gd name="T0" fmla="*/ 0 w 2782"/>
              <a:gd name="T1" fmla="*/ 0 h 4010"/>
              <a:gd name="T2" fmla="*/ 2782 w 2782"/>
              <a:gd name="T3" fmla="*/ 4010 h 4010"/>
            </a:gdLst>
            <a:ahLst/>
            <a:cxnLst>
              <a:cxn ang="0">
                <a:pos x="635" y="719"/>
              </a:cxn>
              <a:cxn ang="0">
                <a:pos x="0" y="4010"/>
              </a:cxn>
              <a:cxn ang="0">
                <a:pos x="0" y="418"/>
              </a:cxn>
              <a:cxn ang="0">
                <a:pos x="2" y="376"/>
              </a:cxn>
              <a:cxn ang="0">
                <a:pos x="10" y="333"/>
              </a:cxn>
              <a:cxn ang="0">
                <a:pos x="21" y="294"/>
              </a:cxn>
              <a:cxn ang="0">
                <a:pos x="39" y="255"/>
              </a:cxn>
              <a:cxn ang="0">
                <a:pos x="60" y="219"/>
              </a:cxn>
              <a:cxn ang="0">
                <a:pos x="85" y="185"/>
              </a:cxn>
              <a:cxn ang="0">
                <a:pos x="114" y="152"/>
              </a:cxn>
              <a:cxn ang="0">
                <a:pos x="147" y="123"/>
              </a:cxn>
              <a:cxn ang="0">
                <a:pos x="183" y="97"/>
              </a:cxn>
              <a:cxn ang="0">
                <a:pos x="222" y="72"/>
              </a:cxn>
              <a:cxn ang="0">
                <a:pos x="263" y="51"/>
              </a:cxn>
              <a:cxn ang="0">
                <a:pos x="307" y="33"/>
              </a:cxn>
              <a:cxn ang="0">
                <a:pos x="354" y="20"/>
              </a:cxn>
              <a:cxn ang="0">
                <a:pos x="403" y="9"/>
              </a:cxn>
              <a:cxn ang="0">
                <a:pos x="452" y="4"/>
              </a:cxn>
              <a:cxn ang="0">
                <a:pos x="504" y="0"/>
              </a:cxn>
              <a:cxn ang="0">
                <a:pos x="2782" y="263"/>
              </a:cxn>
              <a:cxn ang="0">
                <a:pos x="1092" y="263"/>
              </a:cxn>
              <a:cxn ang="0">
                <a:pos x="1045" y="265"/>
              </a:cxn>
              <a:cxn ang="0">
                <a:pos x="1001" y="271"/>
              </a:cxn>
              <a:cxn ang="0">
                <a:pos x="957" y="283"/>
              </a:cxn>
              <a:cxn ang="0">
                <a:pos x="914" y="299"/>
              </a:cxn>
              <a:cxn ang="0">
                <a:pos x="875" y="317"/>
              </a:cxn>
              <a:cxn ang="0">
                <a:pos x="838" y="340"/>
              </a:cxn>
              <a:cxn ang="0">
                <a:pos x="802" y="368"/>
              </a:cxn>
              <a:cxn ang="0">
                <a:pos x="769" y="397"/>
              </a:cxn>
              <a:cxn ang="0">
                <a:pos x="740" y="428"/>
              </a:cxn>
              <a:cxn ang="0">
                <a:pos x="713" y="464"/>
              </a:cxn>
              <a:cxn ang="0">
                <a:pos x="691" y="502"/>
              </a:cxn>
              <a:cxn ang="0">
                <a:pos x="671" y="542"/>
              </a:cxn>
              <a:cxn ang="0">
                <a:pos x="656" y="583"/>
              </a:cxn>
              <a:cxn ang="0">
                <a:pos x="645" y="627"/>
              </a:cxn>
              <a:cxn ang="0">
                <a:pos x="638" y="673"/>
              </a:cxn>
              <a:cxn ang="0">
                <a:pos x="635" y="719"/>
              </a:cxn>
            </a:cxnLst>
            <a:rect l="T0" t="T1" r="T2" b="T3"/>
            <a:pathLst>
              <a:path w="2782" h="4010" extrusionOk="0">
                <a:moveTo>
                  <a:pt x="635" y="719"/>
                </a:moveTo>
                <a:lnTo>
                  <a:pt x="635" y="719"/>
                </a:lnTo>
                <a:lnTo>
                  <a:pt x="635" y="4010"/>
                </a:lnTo>
                <a:lnTo>
                  <a:pt x="0" y="4010"/>
                </a:lnTo>
                <a:lnTo>
                  <a:pt x="0" y="418"/>
                </a:lnTo>
                <a:lnTo>
                  <a:pt x="0" y="397"/>
                </a:lnTo>
                <a:lnTo>
                  <a:pt x="2" y="376"/>
                </a:lnTo>
                <a:lnTo>
                  <a:pt x="5" y="355"/>
                </a:lnTo>
                <a:lnTo>
                  <a:pt x="10" y="333"/>
                </a:lnTo>
                <a:lnTo>
                  <a:pt x="15" y="314"/>
                </a:lnTo>
                <a:lnTo>
                  <a:pt x="21" y="294"/>
                </a:lnTo>
                <a:lnTo>
                  <a:pt x="29" y="275"/>
                </a:lnTo>
                <a:lnTo>
                  <a:pt x="39" y="255"/>
                </a:lnTo>
                <a:lnTo>
                  <a:pt x="49" y="237"/>
                </a:lnTo>
                <a:lnTo>
                  <a:pt x="60" y="219"/>
                </a:lnTo>
                <a:lnTo>
                  <a:pt x="72" y="201"/>
                </a:lnTo>
                <a:lnTo>
                  <a:pt x="85" y="185"/>
                </a:lnTo>
                <a:lnTo>
                  <a:pt x="100" y="169"/>
                </a:lnTo>
                <a:lnTo>
                  <a:pt x="114" y="152"/>
                </a:lnTo>
                <a:lnTo>
                  <a:pt x="131" y="137"/>
                </a:lnTo>
                <a:lnTo>
                  <a:pt x="147" y="123"/>
                </a:lnTo>
                <a:lnTo>
                  <a:pt x="165" y="110"/>
                </a:lnTo>
                <a:lnTo>
                  <a:pt x="183" y="97"/>
                </a:lnTo>
                <a:lnTo>
                  <a:pt x="202" y="84"/>
                </a:lnTo>
                <a:lnTo>
                  <a:pt x="222" y="72"/>
                </a:lnTo>
                <a:lnTo>
                  <a:pt x="242" y="61"/>
                </a:lnTo>
                <a:lnTo>
                  <a:pt x="263" y="51"/>
                </a:lnTo>
                <a:lnTo>
                  <a:pt x="286" y="41"/>
                </a:lnTo>
                <a:lnTo>
                  <a:pt x="307" y="33"/>
                </a:lnTo>
                <a:lnTo>
                  <a:pt x="330" y="26"/>
                </a:lnTo>
                <a:lnTo>
                  <a:pt x="354" y="20"/>
                </a:lnTo>
                <a:lnTo>
                  <a:pt x="379" y="13"/>
                </a:lnTo>
                <a:lnTo>
                  <a:pt x="403" y="9"/>
                </a:lnTo>
                <a:lnTo>
                  <a:pt x="428" y="5"/>
                </a:lnTo>
                <a:lnTo>
                  <a:pt x="452" y="4"/>
                </a:lnTo>
                <a:lnTo>
                  <a:pt x="478" y="2"/>
                </a:lnTo>
                <a:lnTo>
                  <a:pt x="504" y="0"/>
                </a:lnTo>
                <a:lnTo>
                  <a:pt x="2782" y="0"/>
                </a:lnTo>
                <a:lnTo>
                  <a:pt x="2782" y="263"/>
                </a:lnTo>
                <a:lnTo>
                  <a:pt x="1092" y="263"/>
                </a:lnTo>
                <a:lnTo>
                  <a:pt x="1069" y="263"/>
                </a:lnTo>
                <a:lnTo>
                  <a:pt x="1045" y="265"/>
                </a:lnTo>
                <a:lnTo>
                  <a:pt x="1022" y="268"/>
                </a:lnTo>
                <a:lnTo>
                  <a:pt x="1001" y="271"/>
                </a:lnTo>
                <a:lnTo>
                  <a:pt x="978" y="276"/>
                </a:lnTo>
                <a:lnTo>
                  <a:pt x="957" y="283"/>
                </a:lnTo>
                <a:lnTo>
                  <a:pt x="935" y="291"/>
                </a:lnTo>
                <a:lnTo>
                  <a:pt x="914" y="299"/>
                </a:lnTo>
                <a:lnTo>
                  <a:pt x="895" y="307"/>
                </a:lnTo>
                <a:lnTo>
                  <a:pt x="875" y="317"/>
                </a:lnTo>
                <a:lnTo>
                  <a:pt x="855" y="329"/>
                </a:lnTo>
                <a:lnTo>
                  <a:pt x="838" y="340"/>
                </a:lnTo>
                <a:lnTo>
                  <a:pt x="820" y="353"/>
                </a:lnTo>
                <a:lnTo>
                  <a:pt x="802" y="368"/>
                </a:lnTo>
                <a:lnTo>
                  <a:pt x="785" y="381"/>
                </a:lnTo>
                <a:lnTo>
                  <a:pt x="769" y="397"/>
                </a:lnTo>
                <a:lnTo>
                  <a:pt x="754" y="412"/>
                </a:lnTo>
                <a:lnTo>
                  <a:pt x="740" y="428"/>
                </a:lnTo>
                <a:lnTo>
                  <a:pt x="727" y="446"/>
                </a:lnTo>
                <a:lnTo>
                  <a:pt x="713" y="464"/>
                </a:lnTo>
                <a:lnTo>
                  <a:pt x="702" y="482"/>
                </a:lnTo>
                <a:lnTo>
                  <a:pt x="691" y="502"/>
                </a:lnTo>
                <a:lnTo>
                  <a:pt x="681" y="521"/>
                </a:lnTo>
                <a:lnTo>
                  <a:pt x="671" y="542"/>
                </a:lnTo>
                <a:lnTo>
                  <a:pt x="663" y="562"/>
                </a:lnTo>
                <a:lnTo>
                  <a:pt x="656" y="583"/>
                </a:lnTo>
                <a:lnTo>
                  <a:pt x="650" y="606"/>
                </a:lnTo>
                <a:lnTo>
                  <a:pt x="645" y="627"/>
                </a:lnTo>
                <a:lnTo>
                  <a:pt x="640" y="650"/>
                </a:lnTo>
                <a:lnTo>
                  <a:pt x="638" y="673"/>
                </a:lnTo>
                <a:lnTo>
                  <a:pt x="637" y="696"/>
                </a:lnTo>
                <a:lnTo>
                  <a:pt x="635" y="719"/>
                </a:lnTo>
                <a:close/>
              </a:path>
            </a:pathLst>
          </a:custGeom>
          <a:solidFill>
            <a:schemeClr val="tx2"/>
          </a:solidFill>
          <a:ln w="9525">
            <a:noFill/>
            <a:round/>
            <a:headEnd/>
            <a:tailEnd/>
          </a:ln>
        </p:spPr>
        <p:txBody>
          <a:bodyPr lIns="91425" tIns="45700" rIns="91425" bIns="45700"/>
          <a:lstStyle/>
          <a:p>
            <a:endParaRPr lang="en-US"/>
          </a:p>
        </p:txBody>
      </p:sp>
      <p:sp>
        <p:nvSpPr>
          <p:cNvPr id="5" name="Shape 18"/>
          <p:cNvSpPr/>
          <p:nvPr/>
        </p:nvSpPr>
        <p:spPr>
          <a:xfrm>
            <a:off x="152400" y="4641850"/>
            <a:ext cx="498475" cy="2216150"/>
          </a:xfrm>
          <a:prstGeom prst="rect">
            <a:avLst/>
          </a:prstGeom>
          <a:solidFill>
            <a:schemeClr val="accent3"/>
          </a:solidFill>
          <a:ln>
            <a:noFill/>
          </a:ln>
        </p:spPr>
        <p:txBody>
          <a:bodyPr lIns="91425" tIns="45700" rIns="91425" bIns="45700"/>
          <a:lstStyle/>
          <a:p>
            <a:pPr fontAlgn="auto">
              <a:spcBef>
                <a:spcPts val="0"/>
              </a:spcBef>
              <a:spcAft>
                <a:spcPts val="0"/>
              </a:spcAft>
              <a:defRPr/>
            </a:pPr>
            <a:endParaRPr kern="0">
              <a:latin typeface="Arial"/>
              <a:ea typeface="Arial"/>
              <a:cs typeface="Arial"/>
              <a:sym typeface="Arial"/>
            </a:endParaRPr>
          </a:p>
        </p:txBody>
      </p:sp>
      <p:sp>
        <p:nvSpPr>
          <p:cNvPr id="6" name="Shape 19"/>
          <p:cNvSpPr/>
          <p:nvPr/>
        </p:nvSpPr>
        <p:spPr>
          <a:xfrm>
            <a:off x="2413000" y="1371600"/>
            <a:ext cx="2432050" cy="207963"/>
          </a:xfrm>
          <a:prstGeom prst="rect">
            <a:avLst/>
          </a:prstGeom>
          <a:solidFill>
            <a:schemeClr val="accent3"/>
          </a:solidFill>
          <a:ln>
            <a:noFill/>
          </a:ln>
        </p:spPr>
        <p:txBody>
          <a:bodyPr lIns="91425" tIns="45700" rIns="91425" bIns="45700"/>
          <a:lstStyle/>
          <a:p>
            <a:pPr fontAlgn="auto">
              <a:spcBef>
                <a:spcPts val="0"/>
              </a:spcBef>
              <a:spcAft>
                <a:spcPts val="0"/>
              </a:spcAft>
              <a:defRPr/>
            </a:pPr>
            <a:endParaRPr kern="0">
              <a:latin typeface="Arial"/>
              <a:ea typeface="Arial"/>
              <a:cs typeface="Arial"/>
              <a:sym typeface="Arial"/>
            </a:endParaRPr>
          </a:p>
        </p:txBody>
      </p:sp>
      <p:sp>
        <p:nvSpPr>
          <p:cNvPr id="7" name="Shape 20"/>
          <p:cNvSpPr>
            <a:spLocks noChangeArrowheads="1"/>
          </p:cNvSpPr>
          <p:nvPr/>
        </p:nvSpPr>
        <p:spPr bwMode="auto">
          <a:xfrm>
            <a:off x="4911725" y="1371600"/>
            <a:ext cx="1965325" cy="207963"/>
          </a:xfrm>
          <a:prstGeom prst="rect">
            <a:avLst/>
          </a:prstGeom>
          <a:solidFill>
            <a:srgbClr val="E3BC6D"/>
          </a:solidFill>
          <a:ln w="9525">
            <a:noFill/>
            <a:miter lim="800000"/>
            <a:headEnd/>
            <a:tailEnd/>
          </a:ln>
        </p:spPr>
        <p:txBody>
          <a:bodyPr lIns="91425" tIns="45700" rIns="91425" bIns="45700"/>
          <a:lstStyle/>
          <a:p>
            <a:endParaRPr lang="en-US"/>
          </a:p>
        </p:txBody>
      </p:sp>
      <p:sp>
        <p:nvSpPr>
          <p:cNvPr id="8" name="Shape 21"/>
          <p:cNvSpPr/>
          <p:nvPr/>
        </p:nvSpPr>
        <p:spPr>
          <a:xfrm>
            <a:off x="6943725" y="1371600"/>
            <a:ext cx="2200275" cy="207963"/>
          </a:xfrm>
          <a:prstGeom prst="rect">
            <a:avLst/>
          </a:prstGeom>
          <a:solidFill>
            <a:schemeClr val="accent4"/>
          </a:solidFill>
          <a:ln>
            <a:noFill/>
          </a:ln>
        </p:spPr>
        <p:txBody>
          <a:bodyPr lIns="91425" tIns="45700" rIns="91425" bIns="45700"/>
          <a:lstStyle/>
          <a:p>
            <a:pPr fontAlgn="auto">
              <a:spcBef>
                <a:spcPts val="0"/>
              </a:spcBef>
              <a:spcAft>
                <a:spcPts val="0"/>
              </a:spcAft>
              <a:defRPr/>
            </a:pPr>
            <a:endParaRPr kern="0">
              <a:latin typeface="Arial"/>
              <a:ea typeface="Arial"/>
              <a:cs typeface="Arial"/>
              <a:sym typeface="Arial"/>
            </a:endParaRPr>
          </a:p>
        </p:txBody>
      </p:sp>
      <p:sp>
        <p:nvSpPr>
          <p:cNvPr id="22" name="Shape 22"/>
          <p:cNvSpPr txBox="1">
            <a:spLocks noGrp="1"/>
          </p:cNvSpPr>
          <p:nvPr>
            <p:ph type="body" idx="1"/>
          </p:nvPr>
        </p:nvSpPr>
        <p:spPr>
          <a:xfrm>
            <a:off x="854948" y="1579562"/>
            <a:ext cx="7831799" cy="4988100"/>
          </a:xfrm>
          <a:prstGeom prst="rect">
            <a:avLst/>
          </a:prstGeom>
          <a:noFill/>
          <a:ln>
            <a:noFill/>
          </a:ln>
        </p:spPr>
        <p:txBody>
          <a:bodyPr/>
          <a:lstStyle>
            <a:lvl1pPr marL="457200" indent="-457200" rtl="0">
              <a:defRPr>
                <a:solidFill>
                  <a:schemeClr val="lt2"/>
                </a:solidFill>
              </a:defRPr>
            </a:lvl1pPr>
            <a:lvl2pPr marL="800100" indent="-342900" rtl="0">
              <a:defRPr>
                <a:solidFill>
                  <a:schemeClr val="lt2"/>
                </a:solidFill>
              </a:defRPr>
            </a:lvl2pPr>
            <a:lvl3pPr marL="1257300" indent="-342900" rtl="0">
              <a:defRPr>
                <a:solidFill>
                  <a:schemeClr val="lt2"/>
                </a:solidFill>
              </a:defRPr>
            </a:lvl3pPr>
            <a:lvl4pPr marL="1657350" indent="-285750" rtl="0">
              <a:defRPr>
                <a:solidFill>
                  <a:schemeClr val="lt2"/>
                </a:solidFill>
              </a:defRPr>
            </a:lvl4pPr>
            <a:lvl5pPr marL="2114550" indent="-285750" rtl="0">
              <a:defRPr sz="1800">
                <a:solidFill>
                  <a:schemeClr val="lt2"/>
                </a:solidFill>
              </a:defRPr>
            </a:lvl5pPr>
            <a:lvl6pPr marL="2571750" indent="-285750" rtl="0">
              <a:defRPr sz="1800">
                <a:solidFill>
                  <a:schemeClr val="lt2"/>
                </a:solidFill>
              </a:defRPr>
            </a:lvl6pPr>
            <a:lvl7pPr marL="3028950" indent="-285750" rtl="0">
              <a:defRPr sz="1800">
                <a:solidFill>
                  <a:schemeClr val="lt2"/>
                </a:solidFill>
              </a:defRPr>
            </a:lvl7pPr>
            <a:lvl8pPr marL="3486150" indent="-285750" rtl="0">
              <a:defRPr sz="1800">
                <a:solidFill>
                  <a:schemeClr val="lt2"/>
                </a:solidFill>
              </a:defRPr>
            </a:lvl8pPr>
            <a:lvl9pPr marL="3943350" indent="-285750" rtl="0">
              <a:defRPr sz="1800">
                <a:solidFill>
                  <a:schemeClr val="lt2"/>
                </a:solidFill>
              </a:defRPr>
            </a:lvl9pPr>
          </a:lstStyle>
          <a:p>
            <a:endParaRPr/>
          </a:p>
        </p:txBody>
      </p:sp>
      <p:sp>
        <p:nvSpPr>
          <p:cNvPr id="23" name="Shape 23"/>
          <p:cNvSpPr txBox="1">
            <a:spLocks noGrp="1"/>
          </p:cNvSpPr>
          <p:nvPr>
            <p:ph type="title"/>
          </p:nvPr>
        </p:nvSpPr>
        <p:spPr>
          <a:xfrm>
            <a:off x="854948" y="216537"/>
            <a:ext cx="7831799" cy="1143000"/>
          </a:xfrm>
          <a:prstGeom prst="rect">
            <a:avLst/>
          </a:prstGeom>
          <a:noFill/>
          <a:ln>
            <a:noFill/>
          </a:ln>
        </p:spPr>
        <p:txBody>
          <a:bodyPr/>
          <a:lstStyle>
            <a:lvl1pPr algn="l" rtl="0">
              <a:spcBef>
                <a:spcPts val="0"/>
              </a:spcBef>
              <a:buSzPct val="100000"/>
              <a:buFont typeface="Arial"/>
              <a:buNone/>
              <a:defRPr sz="3600" b="1">
                <a:solidFill>
                  <a:schemeClr val="accent1"/>
                </a:solidFill>
                <a:latin typeface="Arial"/>
                <a:ea typeface="Arial"/>
                <a:cs typeface="Arial"/>
                <a:sym typeface="Arial"/>
              </a:defRPr>
            </a:lvl1pPr>
            <a:lvl2pPr algn="l" rtl="0">
              <a:spcBef>
                <a:spcPts val="0"/>
              </a:spcBef>
              <a:buSzPct val="100000"/>
              <a:buFont typeface="Arial"/>
              <a:buNone/>
              <a:defRPr sz="3600" b="1">
                <a:solidFill>
                  <a:schemeClr val="accent1"/>
                </a:solidFill>
                <a:latin typeface="Arial"/>
                <a:ea typeface="Arial"/>
                <a:cs typeface="Arial"/>
                <a:sym typeface="Arial"/>
              </a:defRPr>
            </a:lvl2pPr>
            <a:lvl3pPr algn="l" rtl="0">
              <a:spcBef>
                <a:spcPts val="0"/>
              </a:spcBef>
              <a:buSzPct val="100000"/>
              <a:buFont typeface="Arial"/>
              <a:buNone/>
              <a:defRPr sz="3600" b="1">
                <a:solidFill>
                  <a:schemeClr val="accent1"/>
                </a:solidFill>
                <a:latin typeface="Arial"/>
                <a:ea typeface="Arial"/>
                <a:cs typeface="Arial"/>
                <a:sym typeface="Arial"/>
              </a:defRPr>
            </a:lvl3pPr>
            <a:lvl4pPr algn="l" rtl="0">
              <a:spcBef>
                <a:spcPts val="0"/>
              </a:spcBef>
              <a:buSzPct val="100000"/>
              <a:buFont typeface="Arial"/>
              <a:buNone/>
              <a:defRPr sz="3600" b="1">
                <a:solidFill>
                  <a:schemeClr val="accent1"/>
                </a:solidFill>
                <a:latin typeface="Arial"/>
                <a:ea typeface="Arial"/>
                <a:cs typeface="Arial"/>
                <a:sym typeface="Arial"/>
              </a:defRPr>
            </a:lvl4pPr>
            <a:lvl5pPr algn="l" rtl="0">
              <a:spcBef>
                <a:spcPts val="0"/>
              </a:spcBef>
              <a:buSzPct val="100000"/>
              <a:buFont typeface="Arial"/>
              <a:buNone/>
              <a:defRPr sz="3600" b="1">
                <a:solidFill>
                  <a:schemeClr val="accent1"/>
                </a:solidFill>
                <a:latin typeface="Arial"/>
                <a:ea typeface="Arial"/>
                <a:cs typeface="Arial"/>
                <a:sym typeface="Arial"/>
              </a:defRPr>
            </a:lvl5pPr>
            <a:lvl6pPr algn="l" rtl="0">
              <a:spcBef>
                <a:spcPts val="0"/>
              </a:spcBef>
              <a:buSzPct val="100000"/>
              <a:buFont typeface="Arial"/>
              <a:buNone/>
              <a:defRPr sz="3600" b="1">
                <a:solidFill>
                  <a:schemeClr val="accent1"/>
                </a:solidFill>
                <a:latin typeface="Arial"/>
                <a:ea typeface="Arial"/>
                <a:cs typeface="Arial"/>
                <a:sym typeface="Arial"/>
              </a:defRPr>
            </a:lvl6pPr>
            <a:lvl7pPr algn="l" rtl="0">
              <a:spcBef>
                <a:spcPts val="0"/>
              </a:spcBef>
              <a:buSzPct val="100000"/>
              <a:buFont typeface="Arial"/>
              <a:buNone/>
              <a:defRPr sz="3600" b="1">
                <a:solidFill>
                  <a:schemeClr val="accent1"/>
                </a:solidFill>
                <a:latin typeface="Arial"/>
                <a:ea typeface="Arial"/>
                <a:cs typeface="Arial"/>
                <a:sym typeface="Arial"/>
              </a:defRPr>
            </a:lvl7pPr>
            <a:lvl8pPr algn="l" rtl="0">
              <a:spcBef>
                <a:spcPts val="0"/>
              </a:spcBef>
              <a:buSzPct val="100000"/>
              <a:buFont typeface="Arial"/>
              <a:buNone/>
              <a:defRPr sz="3600" b="1">
                <a:solidFill>
                  <a:schemeClr val="accent1"/>
                </a:solidFill>
                <a:latin typeface="Arial"/>
                <a:ea typeface="Arial"/>
                <a:cs typeface="Arial"/>
                <a:sym typeface="Arial"/>
              </a:defRPr>
            </a:lvl8pPr>
            <a:lvl9pPr algn="l" rtl="0">
              <a:spcBef>
                <a:spcPts val="0"/>
              </a:spcBef>
              <a:buSzPct val="100000"/>
              <a:buFont typeface="Arial"/>
              <a:buNone/>
              <a:defRPr sz="3600" b="1">
                <a:solidFill>
                  <a:schemeClr val="accent1"/>
                </a:solidFill>
                <a:latin typeface="Arial"/>
                <a:ea typeface="Arial"/>
                <a:cs typeface="Arial"/>
                <a:sym typeface="Arial"/>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woColTx" type="twoColTx">
  <p:cSld name="twoColTx">
    <p:spTree>
      <p:nvGrpSpPr>
        <p:cNvPr id="1" name="Shape 24"/>
        <p:cNvGrpSpPr/>
        <p:nvPr/>
      </p:nvGrpSpPr>
      <p:grpSpPr>
        <a:xfrm>
          <a:off x="0" y="0"/>
          <a:ext cx="0" cy="0"/>
          <a:chOff x="0" y="0"/>
          <a:chExt cx="0" cy="0"/>
        </a:xfrm>
      </p:grpSpPr>
      <p:sp>
        <p:nvSpPr>
          <p:cNvPr id="5" name="Shape 25"/>
          <p:cNvSpPr>
            <a:spLocks/>
          </p:cNvSpPr>
          <p:nvPr/>
        </p:nvSpPr>
        <p:spPr bwMode="auto">
          <a:xfrm>
            <a:off x="152400" y="1371600"/>
            <a:ext cx="2208213" cy="3182938"/>
          </a:xfrm>
          <a:custGeom>
            <a:avLst/>
            <a:gdLst>
              <a:gd name="T0" fmla="*/ 0 w 2782"/>
              <a:gd name="T1" fmla="*/ 0 h 4010"/>
              <a:gd name="T2" fmla="*/ 2782 w 2782"/>
              <a:gd name="T3" fmla="*/ 4010 h 4010"/>
            </a:gdLst>
            <a:ahLst/>
            <a:cxnLst>
              <a:cxn ang="0">
                <a:pos x="635" y="719"/>
              </a:cxn>
              <a:cxn ang="0">
                <a:pos x="0" y="4010"/>
              </a:cxn>
              <a:cxn ang="0">
                <a:pos x="0" y="418"/>
              </a:cxn>
              <a:cxn ang="0">
                <a:pos x="2" y="376"/>
              </a:cxn>
              <a:cxn ang="0">
                <a:pos x="10" y="333"/>
              </a:cxn>
              <a:cxn ang="0">
                <a:pos x="21" y="294"/>
              </a:cxn>
              <a:cxn ang="0">
                <a:pos x="39" y="255"/>
              </a:cxn>
              <a:cxn ang="0">
                <a:pos x="60" y="219"/>
              </a:cxn>
              <a:cxn ang="0">
                <a:pos x="85" y="185"/>
              </a:cxn>
              <a:cxn ang="0">
                <a:pos x="114" y="152"/>
              </a:cxn>
              <a:cxn ang="0">
                <a:pos x="147" y="123"/>
              </a:cxn>
              <a:cxn ang="0">
                <a:pos x="183" y="97"/>
              </a:cxn>
              <a:cxn ang="0">
                <a:pos x="222" y="72"/>
              </a:cxn>
              <a:cxn ang="0">
                <a:pos x="263" y="51"/>
              </a:cxn>
              <a:cxn ang="0">
                <a:pos x="307" y="33"/>
              </a:cxn>
              <a:cxn ang="0">
                <a:pos x="354" y="20"/>
              </a:cxn>
              <a:cxn ang="0">
                <a:pos x="403" y="9"/>
              </a:cxn>
              <a:cxn ang="0">
                <a:pos x="452" y="4"/>
              </a:cxn>
              <a:cxn ang="0">
                <a:pos x="504" y="0"/>
              </a:cxn>
              <a:cxn ang="0">
                <a:pos x="2782" y="263"/>
              </a:cxn>
              <a:cxn ang="0">
                <a:pos x="1092" y="263"/>
              </a:cxn>
              <a:cxn ang="0">
                <a:pos x="1045" y="265"/>
              </a:cxn>
              <a:cxn ang="0">
                <a:pos x="1001" y="271"/>
              </a:cxn>
              <a:cxn ang="0">
                <a:pos x="957" y="283"/>
              </a:cxn>
              <a:cxn ang="0">
                <a:pos x="914" y="299"/>
              </a:cxn>
              <a:cxn ang="0">
                <a:pos x="875" y="317"/>
              </a:cxn>
              <a:cxn ang="0">
                <a:pos x="838" y="340"/>
              </a:cxn>
              <a:cxn ang="0">
                <a:pos x="802" y="368"/>
              </a:cxn>
              <a:cxn ang="0">
                <a:pos x="769" y="397"/>
              </a:cxn>
              <a:cxn ang="0">
                <a:pos x="740" y="428"/>
              </a:cxn>
              <a:cxn ang="0">
                <a:pos x="713" y="464"/>
              </a:cxn>
              <a:cxn ang="0">
                <a:pos x="691" y="502"/>
              </a:cxn>
              <a:cxn ang="0">
                <a:pos x="671" y="542"/>
              </a:cxn>
              <a:cxn ang="0">
                <a:pos x="656" y="583"/>
              </a:cxn>
              <a:cxn ang="0">
                <a:pos x="645" y="627"/>
              </a:cxn>
              <a:cxn ang="0">
                <a:pos x="638" y="673"/>
              </a:cxn>
              <a:cxn ang="0">
                <a:pos x="635" y="719"/>
              </a:cxn>
            </a:cxnLst>
            <a:rect l="T0" t="T1" r="T2" b="T3"/>
            <a:pathLst>
              <a:path w="2782" h="4010" extrusionOk="0">
                <a:moveTo>
                  <a:pt x="635" y="719"/>
                </a:moveTo>
                <a:lnTo>
                  <a:pt x="635" y="719"/>
                </a:lnTo>
                <a:lnTo>
                  <a:pt x="635" y="4010"/>
                </a:lnTo>
                <a:lnTo>
                  <a:pt x="0" y="4010"/>
                </a:lnTo>
                <a:lnTo>
                  <a:pt x="0" y="418"/>
                </a:lnTo>
                <a:lnTo>
                  <a:pt x="0" y="397"/>
                </a:lnTo>
                <a:lnTo>
                  <a:pt x="2" y="376"/>
                </a:lnTo>
                <a:lnTo>
                  <a:pt x="5" y="355"/>
                </a:lnTo>
                <a:lnTo>
                  <a:pt x="10" y="333"/>
                </a:lnTo>
                <a:lnTo>
                  <a:pt x="15" y="314"/>
                </a:lnTo>
                <a:lnTo>
                  <a:pt x="21" y="294"/>
                </a:lnTo>
                <a:lnTo>
                  <a:pt x="29" y="275"/>
                </a:lnTo>
                <a:lnTo>
                  <a:pt x="39" y="255"/>
                </a:lnTo>
                <a:lnTo>
                  <a:pt x="49" y="237"/>
                </a:lnTo>
                <a:lnTo>
                  <a:pt x="60" y="219"/>
                </a:lnTo>
                <a:lnTo>
                  <a:pt x="72" y="201"/>
                </a:lnTo>
                <a:lnTo>
                  <a:pt x="85" y="185"/>
                </a:lnTo>
                <a:lnTo>
                  <a:pt x="100" y="169"/>
                </a:lnTo>
                <a:lnTo>
                  <a:pt x="114" y="152"/>
                </a:lnTo>
                <a:lnTo>
                  <a:pt x="131" y="137"/>
                </a:lnTo>
                <a:lnTo>
                  <a:pt x="147" y="123"/>
                </a:lnTo>
                <a:lnTo>
                  <a:pt x="165" y="110"/>
                </a:lnTo>
                <a:lnTo>
                  <a:pt x="183" y="97"/>
                </a:lnTo>
                <a:lnTo>
                  <a:pt x="202" y="84"/>
                </a:lnTo>
                <a:lnTo>
                  <a:pt x="222" y="72"/>
                </a:lnTo>
                <a:lnTo>
                  <a:pt x="242" y="61"/>
                </a:lnTo>
                <a:lnTo>
                  <a:pt x="263" y="51"/>
                </a:lnTo>
                <a:lnTo>
                  <a:pt x="286" y="41"/>
                </a:lnTo>
                <a:lnTo>
                  <a:pt x="307" y="33"/>
                </a:lnTo>
                <a:lnTo>
                  <a:pt x="330" y="26"/>
                </a:lnTo>
                <a:lnTo>
                  <a:pt x="354" y="20"/>
                </a:lnTo>
                <a:lnTo>
                  <a:pt x="379" y="13"/>
                </a:lnTo>
                <a:lnTo>
                  <a:pt x="403" y="9"/>
                </a:lnTo>
                <a:lnTo>
                  <a:pt x="428" y="5"/>
                </a:lnTo>
                <a:lnTo>
                  <a:pt x="452" y="4"/>
                </a:lnTo>
                <a:lnTo>
                  <a:pt x="478" y="2"/>
                </a:lnTo>
                <a:lnTo>
                  <a:pt x="504" y="0"/>
                </a:lnTo>
                <a:lnTo>
                  <a:pt x="2782" y="0"/>
                </a:lnTo>
                <a:lnTo>
                  <a:pt x="2782" y="263"/>
                </a:lnTo>
                <a:lnTo>
                  <a:pt x="1092" y="263"/>
                </a:lnTo>
                <a:lnTo>
                  <a:pt x="1069" y="263"/>
                </a:lnTo>
                <a:lnTo>
                  <a:pt x="1045" y="265"/>
                </a:lnTo>
                <a:lnTo>
                  <a:pt x="1022" y="268"/>
                </a:lnTo>
                <a:lnTo>
                  <a:pt x="1001" y="271"/>
                </a:lnTo>
                <a:lnTo>
                  <a:pt x="978" y="276"/>
                </a:lnTo>
                <a:lnTo>
                  <a:pt x="957" y="283"/>
                </a:lnTo>
                <a:lnTo>
                  <a:pt x="935" y="291"/>
                </a:lnTo>
                <a:lnTo>
                  <a:pt x="914" y="299"/>
                </a:lnTo>
                <a:lnTo>
                  <a:pt x="895" y="307"/>
                </a:lnTo>
                <a:lnTo>
                  <a:pt x="875" y="317"/>
                </a:lnTo>
                <a:lnTo>
                  <a:pt x="855" y="329"/>
                </a:lnTo>
                <a:lnTo>
                  <a:pt x="838" y="340"/>
                </a:lnTo>
                <a:lnTo>
                  <a:pt x="820" y="353"/>
                </a:lnTo>
                <a:lnTo>
                  <a:pt x="802" y="368"/>
                </a:lnTo>
                <a:lnTo>
                  <a:pt x="785" y="381"/>
                </a:lnTo>
                <a:lnTo>
                  <a:pt x="769" y="397"/>
                </a:lnTo>
                <a:lnTo>
                  <a:pt x="754" y="412"/>
                </a:lnTo>
                <a:lnTo>
                  <a:pt x="740" y="428"/>
                </a:lnTo>
                <a:lnTo>
                  <a:pt x="727" y="446"/>
                </a:lnTo>
                <a:lnTo>
                  <a:pt x="713" y="464"/>
                </a:lnTo>
                <a:lnTo>
                  <a:pt x="702" y="482"/>
                </a:lnTo>
                <a:lnTo>
                  <a:pt x="691" y="502"/>
                </a:lnTo>
                <a:lnTo>
                  <a:pt x="681" y="521"/>
                </a:lnTo>
                <a:lnTo>
                  <a:pt x="671" y="542"/>
                </a:lnTo>
                <a:lnTo>
                  <a:pt x="663" y="562"/>
                </a:lnTo>
                <a:lnTo>
                  <a:pt x="656" y="583"/>
                </a:lnTo>
                <a:lnTo>
                  <a:pt x="650" y="606"/>
                </a:lnTo>
                <a:lnTo>
                  <a:pt x="645" y="627"/>
                </a:lnTo>
                <a:lnTo>
                  <a:pt x="640" y="650"/>
                </a:lnTo>
                <a:lnTo>
                  <a:pt x="638" y="673"/>
                </a:lnTo>
                <a:lnTo>
                  <a:pt x="637" y="696"/>
                </a:lnTo>
                <a:lnTo>
                  <a:pt x="635" y="719"/>
                </a:lnTo>
                <a:close/>
              </a:path>
            </a:pathLst>
          </a:custGeom>
          <a:solidFill>
            <a:schemeClr val="tx2"/>
          </a:solidFill>
          <a:ln w="9525">
            <a:noFill/>
            <a:round/>
            <a:headEnd/>
            <a:tailEnd/>
          </a:ln>
        </p:spPr>
        <p:txBody>
          <a:bodyPr lIns="91425" tIns="45700" rIns="91425" bIns="45700"/>
          <a:lstStyle/>
          <a:p>
            <a:endParaRPr lang="en-US"/>
          </a:p>
        </p:txBody>
      </p:sp>
      <p:sp>
        <p:nvSpPr>
          <p:cNvPr id="6" name="Shape 26"/>
          <p:cNvSpPr/>
          <p:nvPr/>
        </p:nvSpPr>
        <p:spPr>
          <a:xfrm>
            <a:off x="152400" y="4641850"/>
            <a:ext cx="498475" cy="2216150"/>
          </a:xfrm>
          <a:prstGeom prst="rect">
            <a:avLst/>
          </a:prstGeom>
          <a:solidFill>
            <a:schemeClr val="accent3"/>
          </a:solidFill>
          <a:ln>
            <a:noFill/>
          </a:ln>
        </p:spPr>
        <p:txBody>
          <a:bodyPr lIns="91425" tIns="45700" rIns="91425" bIns="45700"/>
          <a:lstStyle/>
          <a:p>
            <a:pPr fontAlgn="auto">
              <a:spcBef>
                <a:spcPts val="0"/>
              </a:spcBef>
              <a:spcAft>
                <a:spcPts val="0"/>
              </a:spcAft>
              <a:defRPr/>
            </a:pPr>
            <a:endParaRPr kern="0">
              <a:latin typeface="Arial"/>
              <a:ea typeface="Arial"/>
              <a:cs typeface="Arial"/>
              <a:sym typeface="Arial"/>
            </a:endParaRPr>
          </a:p>
        </p:txBody>
      </p:sp>
      <p:sp>
        <p:nvSpPr>
          <p:cNvPr id="7" name="Shape 27"/>
          <p:cNvSpPr/>
          <p:nvPr/>
        </p:nvSpPr>
        <p:spPr>
          <a:xfrm>
            <a:off x="2413000" y="1371600"/>
            <a:ext cx="2432050" cy="207963"/>
          </a:xfrm>
          <a:prstGeom prst="rect">
            <a:avLst/>
          </a:prstGeom>
          <a:solidFill>
            <a:schemeClr val="accent3"/>
          </a:solidFill>
          <a:ln>
            <a:noFill/>
          </a:ln>
        </p:spPr>
        <p:txBody>
          <a:bodyPr lIns="91425" tIns="45700" rIns="91425" bIns="45700"/>
          <a:lstStyle/>
          <a:p>
            <a:pPr fontAlgn="auto">
              <a:spcBef>
                <a:spcPts val="0"/>
              </a:spcBef>
              <a:spcAft>
                <a:spcPts val="0"/>
              </a:spcAft>
              <a:defRPr/>
            </a:pPr>
            <a:endParaRPr kern="0">
              <a:latin typeface="Arial"/>
              <a:ea typeface="Arial"/>
              <a:cs typeface="Arial"/>
              <a:sym typeface="Arial"/>
            </a:endParaRPr>
          </a:p>
        </p:txBody>
      </p:sp>
      <p:sp>
        <p:nvSpPr>
          <p:cNvPr id="8" name="Shape 28"/>
          <p:cNvSpPr>
            <a:spLocks noChangeArrowheads="1"/>
          </p:cNvSpPr>
          <p:nvPr/>
        </p:nvSpPr>
        <p:spPr bwMode="auto">
          <a:xfrm>
            <a:off x="4911725" y="1371600"/>
            <a:ext cx="1965325" cy="207963"/>
          </a:xfrm>
          <a:prstGeom prst="rect">
            <a:avLst/>
          </a:prstGeom>
          <a:solidFill>
            <a:srgbClr val="E3BC6D"/>
          </a:solidFill>
          <a:ln w="9525">
            <a:noFill/>
            <a:miter lim="800000"/>
            <a:headEnd/>
            <a:tailEnd/>
          </a:ln>
        </p:spPr>
        <p:txBody>
          <a:bodyPr lIns="91425" tIns="45700" rIns="91425" bIns="45700"/>
          <a:lstStyle/>
          <a:p>
            <a:endParaRPr lang="en-US"/>
          </a:p>
        </p:txBody>
      </p:sp>
      <p:sp>
        <p:nvSpPr>
          <p:cNvPr id="9" name="Shape 29"/>
          <p:cNvSpPr/>
          <p:nvPr/>
        </p:nvSpPr>
        <p:spPr>
          <a:xfrm>
            <a:off x="6943725" y="1371600"/>
            <a:ext cx="2200275" cy="207963"/>
          </a:xfrm>
          <a:prstGeom prst="rect">
            <a:avLst/>
          </a:prstGeom>
          <a:solidFill>
            <a:schemeClr val="accent4"/>
          </a:solidFill>
          <a:ln>
            <a:noFill/>
          </a:ln>
        </p:spPr>
        <p:txBody>
          <a:bodyPr lIns="91425" tIns="45700" rIns="91425" bIns="45700"/>
          <a:lstStyle/>
          <a:p>
            <a:pPr fontAlgn="auto">
              <a:spcBef>
                <a:spcPts val="0"/>
              </a:spcBef>
              <a:spcAft>
                <a:spcPts val="0"/>
              </a:spcAft>
              <a:defRPr/>
            </a:pPr>
            <a:endParaRPr kern="0">
              <a:latin typeface="Arial"/>
              <a:ea typeface="Arial"/>
              <a:cs typeface="Arial"/>
              <a:sym typeface="Arial"/>
            </a:endParaRPr>
          </a:p>
        </p:txBody>
      </p:sp>
      <p:sp>
        <p:nvSpPr>
          <p:cNvPr id="30" name="Shape 30"/>
          <p:cNvSpPr txBox="1">
            <a:spLocks noGrp="1"/>
          </p:cNvSpPr>
          <p:nvPr>
            <p:ph type="body" idx="1"/>
          </p:nvPr>
        </p:nvSpPr>
        <p:spPr>
          <a:xfrm>
            <a:off x="854948" y="1579562"/>
            <a:ext cx="3859799" cy="4988100"/>
          </a:xfrm>
          <a:prstGeom prst="rect">
            <a:avLst/>
          </a:prstGeom>
          <a:noFill/>
          <a:ln>
            <a:noFill/>
          </a:ln>
        </p:spPr>
        <p:txBody>
          <a:bodyPr/>
          <a:lstStyle>
            <a:lvl1pPr marL="457200" indent="-457200" rtl="0">
              <a:defRPr>
                <a:solidFill>
                  <a:schemeClr val="lt2"/>
                </a:solidFill>
              </a:defRPr>
            </a:lvl1pPr>
            <a:lvl2pPr rtl="0">
              <a:defRPr>
                <a:solidFill>
                  <a:schemeClr val="lt2"/>
                </a:solidFill>
              </a:defRPr>
            </a:lvl2pPr>
            <a:lvl3pPr rtl="0">
              <a:defRPr>
                <a:solidFill>
                  <a:schemeClr val="lt2"/>
                </a:solidFill>
              </a:defRPr>
            </a:lvl3pPr>
            <a:lvl4pPr rtl="0">
              <a:defRPr>
                <a:solidFill>
                  <a:schemeClr val="lt2"/>
                </a:solidFill>
              </a:defRPr>
            </a:lvl4pPr>
            <a:lvl5pPr rtl="0">
              <a:defRPr sz="1800">
                <a:solidFill>
                  <a:schemeClr val="lt2"/>
                </a:solidFill>
              </a:defRPr>
            </a:lvl5pPr>
            <a:lvl6pPr rtl="0">
              <a:defRPr sz="1800">
                <a:solidFill>
                  <a:schemeClr val="lt2"/>
                </a:solidFill>
              </a:defRPr>
            </a:lvl6pPr>
            <a:lvl7pPr rtl="0">
              <a:defRPr sz="1800">
                <a:solidFill>
                  <a:schemeClr val="lt2"/>
                </a:solidFill>
              </a:defRPr>
            </a:lvl7pPr>
            <a:lvl8pPr rtl="0">
              <a:defRPr sz="1800">
                <a:solidFill>
                  <a:schemeClr val="lt2"/>
                </a:solidFill>
              </a:defRPr>
            </a:lvl8pPr>
            <a:lvl9pPr rtl="0">
              <a:defRPr sz="1800">
                <a:solidFill>
                  <a:schemeClr val="lt2"/>
                </a:solidFill>
              </a:defRPr>
            </a:lvl9pPr>
          </a:lstStyle>
          <a:p>
            <a:endParaRPr/>
          </a:p>
        </p:txBody>
      </p:sp>
      <p:sp>
        <p:nvSpPr>
          <p:cNvPr id="31" name="Shape 31"/>
          <p:cNvSpPr txBox="1">
            <a:spLocks noGrp="1"/>
          </p:cNvSpPr>
          <p:nvPr>
            <p:ph type="body" idx="2"/>
          </p:nvPr>
        </p:nvSpPr>
        <p:spPr>
          <a:xfrm>
            <a:off x="4827083" y="1579562"/>
            <a:ext cx="3859799" cy="4988100"/>
          </a:xfrm>
          <a:prstGeom prst="rect">
            <a:avLst/>
          </a:prstGeom>
          <a:noFill/>
          <a:ln>
            <a:noFill/>
          </a:ln>
        </p:spPr>
        <p:txBody>
          <a:bodyPr/>
          <a:lstStyle>
            <a:lvl1pPr marL="457200" indent="-457200" rtl="0">
              <a:defRPr>
                <a:solidFill>
                  <a:schemeClr val="lt2"/>
                </a:solidFill>
              </a:defRPr>
            </a:lvl1pPr>
            <a:lvl2pPr rtl="0">
              <a:defRPr>
                <a:solidFill>
                  <a:schemeClr val="lt2"/>
                </a:solidFill>
              </a:defRPr>
            </a:lvl2pPr>
            <a:lvl3pPr rtl="0">
              <a:defRPr>
                <a:solidFill>
                  <a:schemeClr val="lt2"/>
                </a:solidFill>
              </a:defRPr>
            </a:lvl3pPr>
            <a:lvl4pPr rtl="0">
              <a:defRPr>
                <a:solidFill>
                  <a:schemeClr val="lt2"/>
                </a:solidFill>
              </a:defRPr>
            </a:lvl4pPr>
            <a:lvl5pPr rtl="0">
              <a:defRPr sz="1800">
                <a:solidFill>
                  <a:schemeClr val="lt2"/>
                </a:solidFill>
              </a:defRPr>
            </a:lvl5pPr>
            <a:lvl6pPr rtl="0">
              <a:defRPr sz="1800">
                <a:solidFill>
                  <a:schemeClr val="lt2"/>
                </a:solidFill>
              </a:defRPr>
            </a:lvl6pPr>
            <a:lvl7pPr rtl="0">
              <a:defRPr sz="1800">
                <a:solidFill>
                  <a:schemeClr val="lt2"/>
                </a:solidFill>
              </a:defRPr>
            </a:lvl7pPr>
            <a:lvl8pPr rtl="0">
              <a:defRPr sz="1800">
                <a:solidFill>
                  <a:schemeClr val="lt2"/>
                </a:solidFill>
              </a:defRPr>
            </a:lvl8pPr>
            <a:lvl9pPr rtl="0">
              <a:defRPr sz="1800">
                <a:solidFill>
                  <a:schemeClr val="lt2"/>
                </a:solidFill>
              </a:defRPr>
            </a:lvl9pPr>
          </a:lstStyle>
          <a:p>
            <a:endParaRPr/>
          </a:p>
        </p:txBody>
      </p:sp>
      <p:sp>
        <p:nvSpPr>
          <p:cNvPr id="32" name="Shape 32"/>
          <p:cNvSpPr txBox="1">
            <a:spLocks noGrp="1"/>
          </p:cNvSpPr>
          <p:nvPr>
            <p:ph type="title"/>
          </p:nvPr>
        </p:nvSpPr>
        <p:spPr>
          <a:xfrm>
            <a:off x="854948" y="216537"/>
            <a:ext cx="7831799" cy="1143000"/>
          </a:xfrm>
          <a:prstGeom prst="rect">
            <a:avLst/>
          </a:prstGeom>
          <a:noFill/>
          <a:ln>
            <a:noFill/>
          </a:ln>
        </p:spPr>
        <p:txBody>
          <a:bodyPr/>
          <a:lstStyle>
            <a:lvl1pPr algn="l" rtl="0">
              <a:spcBef>
                <a:spcPts val="0"/>
              </a:spcBef>
              <a:buSzPct val="100000"/>
              <a:buFont typeface="Arial"/>
              <a:buNone/>
              <a:defRPr sz="3600" b="1">
                <a:solidFill>
                  <a:schemeClr val="accent1"/>
                </a:solidFill>
                <a:latin typeface="Arial"/>
                <a:ea typeface="Arial"/>
                <a:cs typeface="Arial"/>
                <a:sym typeface="Arial"/>
              </a:defRPr>
            </a:lvl1pPr>
            <a:lvl2pPr algn="l" rtl="0">
              <a:spcBef>
                <a:spcPts val="0"/>
              </a:spcBef>
              <a:buSzPct val="100000"/>
              <a:buFont typeface="Arial"/>
              <a:buNone/>
              <a:defRPr sz="3600" b="1">
                <a:solidFill>
                  <a:schemeClr val="accent1"/>
                </a:solidFill>
                <a:latin typeface="Arial"/>
                <a:ea typeface="Arial"/>
                <a:cs typeface="Arial"/>
                <a:sym typeface="Arial"/>
              </a:defRPr>
            </a:lvl2pPr>
            <a:lvl3pPr algn="l" rtl="0">
              <a:spcBef>
                <a:spcPts val="0"/>
              </a:spcBef>
              <a:buSzPct val="100000"/>
              <a:buFont typeface="Arial"/>
              <a:buNone/>
              <a:defRPr sz="3600" b="1">
                <a:solidFill>
                  <a:schemeClr val="accent1"/>
                </a:solidFill>
                <a:latin typeface="Arial"/>
                <a:ea typeface="Arial"/>
                <a:cs typeface="Arial"/>
                <a:sym typeface="Arial"/>
              </a:defRPr>
            </a:lvl3pPr>
            <a:lvl4pPr algn="l" rtl="0">
              <a:spcBef>
                <a:spcPts val="0"/>
              </a:spcBef>
              <a:buSzPct val="100000"/>
              <a:buFont typeface="Arial"/>
              <a:buNone/>
              <a:defRPr sz="3600" b="1">
                <a:solidFill>
                  <a:schemeClr val="accent1"/>
                </a:solidFill>
                <a:latin typeface="Arial"/>
                <a:ea typeface="Arial"/>
                <a:cs typeface="Arial"/>
                <a:sym typeface="Arial"/>
              </a:defRPr>
            </a:lvl4pPr>
            <a:lvl5pPr algn="l" rtl="0">
              <a:spcBef>
                <a:spcPts val="0"/>
              </a:spcBef>
              <a:buSzPct val="100000"/>
              <a:buFont typeface="Arial"/>
              <a:buNone/>
              <a:defRPr sz="3600" b="1">
                <a:solidFill>
                  <a:schemeClr val="accent1"/>
                </a:solidFill>
                <a:latin typeface="Arial"/>
                <a:ea typeface="Arial"/>
                <a:cs typeface="Arial"/>
                <a:sym typeface="Arial"/>
              </a:defRPr>
            </a:lvl5pPr>
            <a:lvl6pPr algn="l" rtl="0">
              <a:spcBef>
                <a:spcPts val="0"/>
              </a:spcBef>
              <a:buSzPct val="100000"/>
              <a:buFont typeface="Arial"/>
              <a:buNone/>
              <a:defRPr sz="3600" b="1">
                <a:solidFill>
                  <a:schemeClr val="accent1"/>
                </a:solidFill>
                <a:latin typeface="Arial"/>
                <a:ea typeface="Arial"/>
                <a:cs typeface="Arial"/>
                <a:sym typeface="Arial"/>
              </a:defRPr>
            </a:lvl6pPr>
            <a:lvl7pPr algn="l" rtl="0">
              <a:spcBef>
                <a:spcPts val="0"/>
              </a:spcBef>
              <a:buSzPct val="100000"/>
              <a:buFont typeface="Arial"/>
              <a:buNone/>
              <a:defRPr sz="3600" b="1">
                <a:solidFill>
                  <a:schemeClr val="accent1"/>
                </a:solidFill>
                <a:latin typeface="Arial"/>
                <a:ea typeface="Arial"/>
                <a:cs typeface="Arial"/>
                <a:sym typeface="Arial"/>
              </a:defRPr>
            </a:lvl7pPr>
            <a:lvl8pPr algn="l" rtl="0">
              <a:spcBef>
                <a:spcPts val="0"/>
              </a:spcBef>
              <a:buSzPct val="100000"/>
              <a:buFont typeface="Arial"/>
              <a:buNone/>
              <a:defRPr sz="3600" b="1">
                <a:solidFill>
                  <a:schemeClr val="accent1"/>
                </a:solidFill>
                <a:latin typeface="Arial"/>
                <a:ea typeface="Arial"/>
                <a:cs typeface="Arial"/>
                <a:sym typeface="Arial"/>
              </a:defRPr>
            </a:lvl8pPr>
            <a:lvl9pPr algn="l" rtl="0">
              <a:spcBef>
                <a:spcPts val="0"/>
              </a:spcBef>
              <a:buSzPct val="100000"/>
              <a:buFont typeface="Arial"/>
              <a:buNone/>
              <a:defRPr sz="3600" b="1">
                <a:solidFill>
                  <a:schemeClr val="accent1"/>
                </a:solidFill>
                <a:latin typeface="Arial"/>
                <a:ea typeface="Arial"/>
                <a:cs typeface="Arial"/>
                <a:sym typeface="Arial"/>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Only" type="titleOnly">
  <p:cSld name="titleOnly">
    <p:spTree>
      <p:nvGrpSpPr>
        <p:cNvPr id="1" name="Shape 33"/>
        <p:cNvGrpSpPr/>
        <p:nvPr/>
      </p:nvGrpSpPr>
      <p:grpSpPr>
        <a:xfrm>
          <a:off x="0" y="0"/>
          <a:ext cx="0" cy="0"/>
          <a:chOff x="0" y="0"/>
          <a:chExt cx="0" cy="0"/>
        </a:xfrm>
      </p:grpSpPr>
      <p:sp>
        <p:nvSpPr>
          <p:cNvPr id="3" name="Shape 34"/>
          <p:cNvSpPr>
            <a:spLocks/>
          </p:cNvSpPr>
          <p:nvPr/>
        </p:nvSpPr>
        <p:spPr bwMode="auto">
          <a:xfrm>
            <a:off x="152400" y="1371600"/>
            <a:ext cx="2208213" cy="3182938"/>
          </a:xfrm>
          <a:custGeom>
            <a:avLst/>
            <a:gdLst>
              <a:gd name="T0" fmla="*/ 0 w 2782"/>
              <a:gd name="T1" fmla="*/ 0 h 4010"/>
              <a:gd name="T2" fmla="*/ 2782 w 2782"/>
              <a:gd name="T3" fmla="*/ 4010 h 4010"/>
            </a:gdLst>
            <a:ahLst/>
            <a:cxnLst>
              <a:cxn ang="0">
                <a:pos x="635" y="719"/>
              </a:cxn>
              <a:cxn ang="0">
                <a:pos x="0" y="4010"/>
              </a:cxn>
              <a:cxn ang="0">
                <a:pos x="0" y="418"/>
              </a:cxn>
              <a:cxn ang="0">
                <a:pos x="2" y="376"/>
              </a:cxn>
              <a:cxn ang="0">
                <a:pos x="10" y="333"/>
              </a:cxn>
              <a:cxn ang="0">
                <a:pos x="21" y="294"/>
              </a:cxn>
              <a:cxn ang="0">
                <a:pos x="39" y="255"/>
              </a:cxn>
              <a:cxn ang="0">
                <a:pos x="60" y="219"/>
              </a:cxn>
              <a:cxn ang="0">
                <a:pos x="85" y="185"/>
              </a:cxn>
              <a:cxn ang="0">
                <a:pos x="114" y="152"/>
              </a:cxn>
              <a:cxn ang="0">
                <a:pos x="147" y="123"/>
              </a:cxn>
              <a:cxn ang="0">
                <a:pos x="183" y="97"/>
              </a:cxn>
              <a:cxn ang="0">
                <a:pos x="222" y="72"/>
              </a:cxn>
              <a:cxn ang="0">
                <a:pos x="263" y="51"/>
              </a:cxn>
              <a:cxn ang="0">
                <a:pos x="307" y="33"/>
              </a:cxn>
              <a:cxn ang="0">
                <a:pos x="354" y="20"/>
              </a:cxn>
              <a:cxn ang="0">
                <a:pos x="403" y="9"/>
              </a:cxn>
              <a:cxn ang="0">
                <a:pos x="452" y="4"/>
              </a:cxn>
              <a:cxn ang="0">
                <a:pos x="504" y="0"/>
              </a:cxn>
              <a:cxn ang="0">
                <a:pos x="2782" y="263"/>
              </a:cxn>
              <a:cxn ang="0">
                <a:pos x="1092" y="263"/>
              </a:cxn>
              <a:cxn ang="0">
                <a:pos x="1045" y="265"/>
              </a:cxn>
              <a:cxn ang="0">
                <a:pos x="1001" y="271"/>
              </a:cxn>
              <a:cxn ang="0">
                <a:pos x="957" y="283"/>
              </a:cxn>
              <a:cxn ang="0">
                <a:pos x="914" y="299"/>
              </a:cxn>
              <a:cxn ang="0">
                <a:pos x="875" y="317"/>
              </a:cxn>
              <a:cxn ang="0">
                <a:pos x="838" y="340"/>
              </a:cxn>
              <a:cxn ang="0">
                <a:pos x="802" y="368"/>
              </a:cxn>
              <a:cxn ang="0">
                <a:pos x="769" y="397"/>
              </a:cxn>
              <a:cxn ang="0">
                <a:pos x="740" y="428"/>
              </a:cxn>
              <a:cxn ang="0">
                <a:pos x="713" y="464"/>
              </a:cxn>
              <a:cxn ang="0">
                <a:pos x="691" y="502"/>
              </a:cxn>
              <a:cxn ang="0">
                <a:pos x="671" y="542"/>
              </a:cxn>
              <a:cxn ang="0">
                <a:pos x="656" y="583"/>
              </a:cxn>
              <a:cxn ang="0">
                <a:pos x="645" y="627"/>
              </a:cxn>
              <a:cxn ang="0">
                <a:pos x="638" y="673"/>
              </a:cxn>
              <a:cxn ang="0">
                <a:pos x="635" y="719"/>
              </a:cxn>
            </a:cxnLst>
            <a:rect l="T0" t="T1" r="T2" b="T3"/>
            <a:pathLst>
              <a:path w="2782" h="4010" extrusionOk="0">
                <a:moveTo>
                  <a:pt x="635" y="719"/>
                </a:moveTo>
                <a:lnTo>
                  <a:pt x="635" y="719"/>
                </a:lnTo>
                <a:lnTo>
                  <a:pt x="635" y="4010"/>
                </a:lnTo>
                <a:lnTo>
                  <a:pt x="0" y="4010"/>
                </a:lnTo>
                <a:lnTo>
                  <a:pt x="0" y="418"/>
                </a:lnTo>
                <a:lnTo>
                  <a:pt x="0" y="397"/>
                </a:lnTo>
                <a:lnTo>
                  <a:pt x="2" y="376"/>
                </a:lnTo>
                <a:lnTo>
                  <a:pt x="5" y="355"/>
                </a:lnTo>
                <a:lnTo>
                  <a:pt x="10" y="333"/>
                </a:lnTo>
                <a:lnTo>
                  <a:pt x="15" y="314"/>
                </a:lnTo>
                <a:lnTo>
                  <a:pt x="21" y="294"/>
                </a:lnTo>
                <a:lnTo>
                  <a:pt x="29" y="275"/>
                </a:lnTo>
                <a:lnTo>
                  <a:pt x="39" y="255"/>
                </a:lnTo>
                <a:lnTo>
                  <a:pt x="49" y="237"/>
                </a:lnTo>
                <a:lnTo>
                  <a:pt x="60" y="219"/>
                </a:lnTo>
                <a:lnTo>
                  <a:pt x="72" y="201"/>
                </a:lnTo>
                <a:lnTo>
                  <a:pt x="85" y="185"/>
                </a:lnTo>
                <a:lnTo>
                  <a:pt x="100" y="169"/>
                </a:lnTo>
                <a:lnTo>
                  <a:pt x="114" y="152"/>
                </a:lnTo>
                <a:lnTo>
                  <a:pt x="131" y="137"/>
                </a:lnTo>
                <a:lnTo>
                  <a:pt x="147" y="123"/>
                </a:lnTo>
                <a:lnTo>
                  <a:pt x="165" y="110"/>
                </a:lnTo>
                <a:lnTo>
                  <a:pt x="183" y="97"/>
                </a:lnTo>
                <a:lnTo>
                  <a:pt x="202" y="84"/>
                </a:lnTo>
                <a:lnTo>
                  <a:pt x="222" y="72"/>
                </a:lnTo>
                <a:lnTo>
                  <a:pt x="242" y="61"/>
                </a:lnTo>
                <a:lnTo>
                  <a:pt x="263" y="51"/>
                </a:lnTo>
                <a:lnTo>
                  <a:pt x="286" y="41"/>
                </a:lnTo>
                <a:lnTo>
                  <a:pt x="307" y="33"/>
                </a:lnTo>
                <a:lnTo>
                  <a:pt x="330" y="26"/>
                </a:lnTo>
                <a:lnTo>
                  <a:pt x="354" y="20"/>
                </a:lnTo>
                <a:lnTo>
                  <a:pt x="379" y="13"/>
                </a:lnTo>
                <a:lnTo>
                  <a:pt x="403" y="9"/>
                </a:lnTo>
                <a:lnTo>
                  <a:pt x="428" y="5"/>
                </a:lnTo>
                <a:lnTo>
                  <a:pt x="452" y="4"/>
                </a:lnTo>
                <a:lnTo>
                  <a:pt x="478" y="2"/>
                </a:lnTo>
                <a:lnTo>
                  <a:pt x="504" y="0"/>
                </a:lnTo>
                <a:lnTo>
                  <a:pt x="2782" y="0"/>
                </a:lnTo>
                <a:lnTo>
                  <a:pt x="2782" y="263"/>
                </a:lnTo>
                <a:lnTo>
                  <a:pt x="1092" y="263"/>
                </a:lnTo>
                <a:lnTo>
                  <a:pt x="1069" y="263"/>
                </a:lnTo>
                <a:lnTo>
                  <a:pt x="1045" y="265"/>
                </a:lnTo>
                <a:lnTo>
                  <a:pt x="1022" y="268"/>
                </a:lnTo>
                <a:lnTo>
                  <a:pt x="1001" y="271"/>
                </a:lnTo>
                <a:lnTo>
                  <a:pt x="978" y="276"/>
                </a:lnTo>
                <a:lnTo>
                  <a:pt x="957" y="283"/>
                </a:lnTo>
                <a:lnTo>
                  <a:pt x="935" y="291"/>
                </a:lnTo>
                <a:lnTo>
                  <a:pt x="914" y="299"/>
                </a:lnTo>
                <a:lnTo>
                  <a:pt x="895" y="307"/>
                </a:lnTo>
                <a:lnTo>
                  <a:pt x="875" y="317"/>
                </a:lnTo>
                <a:lnTo>
                  <a:pt x="855" y="329"/>
                </a:lnTo>
                <a:lnTo>
                  <a:pt x="838" y="340"/>
                </a:lnTo>
                <a:lnTo>
                  <a:pt x="820" y="353"/>
                </a:lnTo>
                <a:lnTo>
                  <a:pt x="802" y="368"/>
                </a:lnTo>
                <a:lnTo>
                  <a:pt x="785" y="381"/>
                </a:lnTo>
                <a:lnTo>
                  <a:pt x="769" y="397"/>
                </a:lnTo>
                <a:lnTo>
                  <a:pt x="754" y="412"/>
                </a:lnTo>
                <a:lnTo>
                  <a:pt x="740" y="428"/>
                </a:lnTo>
                <a:lnTo>
                  <a:pt x="727" y="446"/>
                </a:lnTo>
                <a:lnTo>
                  <a:pt x="713" y="464"/>
                </a:lnTo>
                <a:lnTo>
                  <a:pt x="702" y="482"/>
                </a:lnTo>
                <a:lnTo>
                  <a:pt x="691" y="502"/>
                </a:lnTo>
                <a:lnTo>
                  <a:pt x="681" y="521"/>
                </a:lnTo>
                <a:lnTo>
                  <a:pt x="671" y="542"/>
                </a:lnTo>
                <a:lnTo>
                  <a:pt x="663" y="562"/>
                </a:lnTo>
                <a:lnTo>
                  <a:pt x="656" y="583"/>
                </a:lnTo>
                <a:lnTo>
                  <a:pt x="650" y="606"/>
                </a:lnTo>
                <a:lnTo>
                  <a:pt x="645" y="627"/>
                </a:lnTo>
                <a:lnTo>
                  <a:pt x="640" y="650"/>
                </a:lnTo>
                <a:lnTo>
                  <a:pt x="638" y="673"/>
                </a:lnTo>
                <a:lnTo>
                  <a:pt x="637" y="696"/>
                </a:lnTo>
                <a:lnTo>
                  <a:pt x="635" y="719"/>
                </a:lnTo>
                <a:close/>
              </a:path>
            </a:pathLst>
          </a:custGeom>
          <a:solidFill>
            <a:schemeClr val="tx2"/>
          </a:solidFill>
          <a:ln w="9525">
            <a:noFill/>
            <a:round/>
            <a:headEnd/>
            <a:tailEnd/>
          </a:ln>
        </p:spPr>
        <p:txBody>
          <a:bodyPr lIns="91425" tIns="45700" rIns="91425" bIns="45700"/>
          <a:lstStyle/>
          <a:p>
            <a:endParaRPr lang="en-US"/>
          </a:p>
        </p:txBody>
      </p:sp>
      <p:sp>
        <p:nvSpPr>
          <p:cNvPr id="4" name="Shape 35"/>
          <p:cNvSpPr/>
          <p:nvPr/>
        </p:nvSpPr>
        <p:spPr>
          <a:xfrm>
            <a:off x="152400" y="4641850"/>
            <a:ext cx="498475" cy="2216150"/>
          </a:xfrm>
          <a:prstGeom prst="rect">
            <a:avLst/>
          </a:prstGeom>
          <a:solidFill>
            <a:schemeClr val="accent3"/>
          </a:solidFill>
          <a:ln>
            <a:noFill/>
          </a:ln>
        </p:spPr>
        <p:txBody>
          <a:bodyPr lIns="91425" tIns="45700" rIns="91425" bIns="45700"/>
          <a:lstStyle/>
          <a:p>
            <a:pPr fontAlgn="auto">
              <a:spcBef>
                <a:spcPts val="0"/>
              </a:spcBef>
              <a:spcAft>
                <a:spcPts val="0"/>
              </a:spcAft>
              <a:defRPr/>
            </a:pPr>
            <a:endParaRPr kern="0">
              <a:latin typeface="Arial"/>
              <a:ea typeface="Arial"/>
              <a:cs typeface="Arial"/>
              <a:sym typeface="Arial"/>
            </a:endParaRPr>
          </a:p>
        </p:txBody>
      </p:sp>
      <p:sp>
        <p:nvSpPr>
          <p:cNvPr id="5" name="Shape 36"/>
          <p:cNvSpPr/>
          <p:nvPr/>
        </p:nvSpPr>
        <p:spPr>
          <a:xfrm>
            <a:off x="2413000" y="1371600"/>
            <a:ext cx="2432050" cy="207963"/>
          </a:xfrm>
          <a:prstGeom prst="rect">
            <a:avLst/>
          </a:prstGeom>
          <a:solidFill>
            <a:schemeClr val="accent3"/>
          </a:solidFill>
          <a:ln>
            <a:noFill/>
          </a:ln>
        </p:spPr>
        <p:txBody>
          <a:bodyPr lIns="91425" tIns="45700" rIns="91425" bIns="45700"/>
          <a:lstStyle/>
          <a:p>
            <a:pPr fontAlgn="auto">
              <a:spcBef>
                <a:spcPts val="0"/>
              </a:spcBef>
              <a:spcAft>
                <a:spcPts val="0"/>
              </a:spcAft>
              <a:defRPr/>
            </a:pPr>
            <a:endParaRPr kern="0">
              <a:latin typeface="Arial"/>
              <a:ea typeface="Arial"/>
              <a:cs typeface="Arial"/>
              <a:sym typeface="Arial"/>
            </a:endParaRPr>
          </a:p>
        </p:txBody>
      </p:sp>
      <p:sp>
        <p:nvSpPr>
          <p:cNvPr id="6" name="Shape 37"/>
          <p:cNvSpPr>
            <a:spLocks noChangeArrowheads="1"/>
          </p:cNvSpPr>
          <p:nvPr/>
        </p:nvSpPr>
        <p:spPr bwMode="auto">
          <a:xfrm>
            <a:off x="4911725" y="1371600"/>
            <a:ext cx="1965325" cy="207963"/>
          </a:xfrm>
          <a:prstGeom prst="rect">
            <a:avLst/>
          </a:prstGeom>
          <a:solidFill>
            <a:srgbClr val="E3BC6D"/>
          </a:solidFill>
          <a:ln w="9525">
            <a:noFill/>
            <a:miter lim="800000"/>
            <a:headEnd/>
            <a:tailEnd/>
          </a:ln>
        </p:spPr>
        <p:txBody>
          <a:bodyPr lIns="91425" tIns="45700" rIns="91425" bIns="45700"/>
          <a:lstStyle/>
          <a:p>
            <a:endParaRPr lang="en-US"/>
          </a:p>
        </p:txBody>
      </p:sp>
      <p:sp>
        <p:nvSpPr>
          <p:cNvPr id="7" name="Shape 38"/>
          <p:cNvSpPr/>
          <p:nvPr/>
        </p:nvSpPr>
        <p:spPr>
          <a:xfrm>
            <a:off x="6943725" y="1371600"/>
            <a:ext cx="2200275" cy="207963"/>
          </a:xfrm>
          <a:prstGeom prst="rect">
            <a:avLst/>
          </a:prstGeom>
          <a:solidFill>
            <a:schemeClr val="accent4"/>
          </a:solidFill>
          <a:ln>
            <a:noFill/>
          </a:ln>
        </p:spPr>
        <p:txBody>
          <a:bodyPr lIns="91425" tIns="45700" rIns="91425" bIns="45700"/>
          <a:lstStyle/>
          <a:p>
            <a:pPr fontAlgn="auto">
              <a:spcBef>
                <a:spcPts val="0"/>
              </a:spcBef>
              <a:spcAft>
                <a:spcPts val="0"/>
              </a:spcAft>
              <a:defRPr/>
            </a:pPr>
            <a:endParaRPr kern="0">
              <a:latin typeface="Arial"/>
              <a:ea typeface="Arial"/>
              <a:cs typeface="Arial"/>
              <a:sym typeface="Arial"/>
            </a:endParaRPr>
          </a:p>
        </p:txBody>
      </p:sp>
      <p:sp>
        <p:nvSpPr>
          <p:cNvPr id="39" name="Shape 39"/>
          <p:cNvSpPr txBox="1">
            <a:spLocks noGrp="1"/>
          </p:cNvSpPr>
          <p:nvPr>
            <p:ph type="title"/>
          </p:nvPr>
        </p:nvSpPr>
        <p:spPr>
          <a:xfrm>
            <a:off x="854948" y="216537"/>
            <a:ext cx="7831799" cy="1143000"/>
          </a:xfrm>
          <a:prstGeom prst="rect">
            <a:avLst/>
          </a:prstGeom>
          <a:noFill/>
          <a:ln>
            <a:noFill/>
          </a:ln>
        </p:spPr>
        <p:txBody>
          <a:bodyPr/>
          <a:lstStyle>
            <a:lvl1pPr algn="l" rtl="0">
              <a:spcBef>
                <a:spcPts val="0"/>
              </a:spcBef>
              <a:buSzPct val="100000"/>
              <a:buFont typeface="Arial"/>
              <a:buNone/>
              <a:defRPr sz="3600" b="1">
                <a:solidFill>
                  <a:schemeClr val="accent1"/>
                </a:solidFill>
                <a:latin typeface="Arial"/>
                <a:ea typeface="Arial"/>
                <a:cs typeface="Arial"/>
                <a:sym typeface="Arial"/>
              </a:defRPr>
            </a:lvl1pPr>
            <a:lvl2pPr algn="l" rtl="0">
              <a:spcBef>
                <a:spcPts val="0"/>
              </a:spcBef>
              <a:buSzPct val="100000"/>
              <a:buFont typeface="Arial"/>
              <a:buNone/>
              <a:defRPr sz="3600" b="1">
                <a:solidFill>
                  <a:schemeClr val="accent1"/>
                </a:solidFill>
                <a:latin typeface="Arial"/>
                <a:ea typeface="Arial"/>
                <a:cs typeface="Arial"/>
                <a:sym typeface="Arial"/>
              </a:defRPr>
            </a:lvl2pPr>
            <a:lvl3pPr algn="l" rtl="0">
              <a:spcBef>
                <a:spcPts val="0"/>
              </a:spcBef>
              <a:buSzPct val="100000"/>
              <a:buFont typeface="Arial"/>
              <a:buNone/>
              <a:defRPr sz="3600" b="1">
                <a:solidFill>
                  <a:schemeClr val="accent1"/>
                </a:solidFill>
                <a:latin typeface="Arial"/>
                <a:ea typeface="Arial"/>
                <a:cs typeface="Arial"/>
                <a:sym typeface="Arial"/>
              </a:defRPr>
            </a:lvl3pPr>
            <a:lvl4pPr algn="l" rtl="0">
              <a:spcBef>
                <a:spcPts val="0"/>
              </a:spcBef>
              <a:buSzPct val="100000"/>
              <a:buFont typeface="Arial"/>
              <a:buNone/>
              <a:defRPr sz="3600" b="1">
                <a:solidFill>
                  <a:schemeClr val="accent1"/>
                </a:solidFill>
                <a:latin typeface="Arial"/>
                <a:ea typeface="Arial"/>
                <a:cs typeface="Arial"/>
                <a:sym typeface="Arial"/>
              </a:defRPr>
            </a:lvl4pPr>
            <a:lvl5pPr algn="l" rtl="0">
              <a:spcBef>
                <a:spcPts val="0"/>
              </a:spcBef>
              <a:buSzPct val="100000"/>
              <a:buFont typeface="Arial"/>
              <a:buNone/>
              <a:defRPr sz="3600" b="1">
                <a:solidFill>
                  <a:schemeClr val="accent1"/>
                </a:solidFill>
                <a:latin typeface="Arial"/>
                <a:ea typeface="Arial"/>
                <a:cs typeface="Arial"/>
                <a:sym typeface="Arial"/>
              </a:defRPr>
            </a:lvl5pPr>
            <a:lvl6pPr algn="l" rtl="0">
              <a:spcBef>
                <a:spcPts val="0"/>
              </a:spcBef>
              <a:buSzPct val="100000"/>
              <a:buFont typeface="Arial"/>
              <a:buNone/>
              <a:defRPr sz="3600" b="1">
                <a:solidFill>
                  <a:schemeClr val="accent1"/>
                </a:solidFill>
                <a:latin typeface="Arial"/>
                <a:ea typeface="Arial"/>
                <a:cs typeface="Arial"/>
                <a:sym typeface="Arial"/>
              </a:defRPr>
            </a:lvl6pPr>
            <a:lvl7pPr algn="l" rtl="0">
              <a:spcBef>
                <a:spcPts val="0"/>
              </a:spcBef>
              <a:buSzPct val="100000"/>
              <a:buFont typeface="Arial"/>
              <a:buNone/>
              <a:defRPr sz="3600" b="1">
                <a:solidFill>
                  <a:schemeClr val="accent1"/>
                </a:solidFill>
                <a:latin typeface="Arial"/>
                <a:ea typeface="Arial"/>
                <a:cs typeface="Arial"/>
                <a:sym typeface="Arial"/>
              </a:defRPr>
            </a:lvl7pPr>
            <a:lvl8pPr algn="l" rtl="0">
              <a:spcBef>
                <a:spcPts val="0"/>
              </a:spcBef>
              <a:buSzPct val="100000"/>
              <a:buFont typeface="Arial"/>
              <a:buNone/>
              <a:defRPr sz="3600" b="1">
                <a:solidFill>
                  <a:schemeClr val="accent1"/>
                </a:solidFill>
                <a:latin typeface="Arial"/>
                <a:ea typeface="Arial"/>
                <a:cs typeface="Arial"/>
                <a:sym typeface="Arial"/>
              </a:defRPr>
            </a:lvl8pPr>
            <a:lvl9pPr algn="l" rtl="0">
              <a:spcBef>
                <a:spcPts val="0"/>
              </a:spcBef>
              <a:buSzPct val="100000"/>
              <a:buFont typeface="Arial"/>
              <a:buNone/>
              <a:defRPr sz="3600" b="1">
                <a:solidFill>
                  <a:schemeClr val="accent1"/>
                </a:solidFill>
                <a:latin typeface="Arial"/>
                <a:ea typeface="Arial"/>
                <a:cs typeface="Arial"/>
                <a:sym typeface="Arial"/>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APTION_ONLY">
  <p:cSld name="CAPTION_ONLY">
    <p:spTree>
      <p:nvGrpSpPr>
        <p:cNvPr id="1" name="Shape 40"/>
        <p:cNvGrpSpPr/>
        <p:nvPr/>
      </p:nvGrpSpPr>
      <p:grpSpPr>
        <a:xfrm>
          <a:off x="0" y="0"/>
          <a:ext cx="0" cy="0"/>
          <a:chOff x="0" y="0"/>
          <a:chExt cx="0" cy="0"/>
        </a:xfrm>
      </p:grpSpPr>
      <p:sp>
        <p:nvSpPr>
          <p:cNvPr id="3" name="Shape 41"/>
          <p:cNvSpPr>
            <a:spLocks/>
          </p:cNvSpPr>
          <p:nvPr/>
        </p:nvSpPr>
        <p:spPr bwMode="auto">
          <a:xfrm rot="10800000" flipH="1">
            <a:off x="228600" y="5334000"/>
            <a:ext cx="2208213" cy="1527175"/>
          </a:xfrm>
          <a:custGeom>
            <a:avLst/>
            <a:gdLst>
              <a:gd name="T0" fmla="*/ 0 w 10000"/>
              <a:gd name="T1" fmla="*/ 0 h 18832"/>
              <a:gd name="T2" fmla="*/ 10000 w 10000"/>
              <a:gd name="T3" fmla="*/ 18832 h 18832"/>
            </a:gdLst>
            <a:ahLst/>
            <a:cxnLst>
              <a:cxn ang="0">
                <a:pos x="2283" y="11895"/>
              </a:cxn>
              <a:cxn ang="0">
                <a:pos x="37" y="98"/>
              </a:cxn>
              <a:cxn ang="0">
                <a:pos x="0" y="14762"/>
              </a:cxn>
              <a:cxn ang="0">
                <a:pos x="7" y="15173"/>
              </a:cxn>
              <a:cxn ang="0">
                <a:pos x="36" y="15574"/>
              </a:cxn>
              <a:cxn ang="0">
                <a:pos x="75" y="15975"/>
              </a:cxn>
              <a:cxn ang="0">
                <a:pos x="140" y="16337"/>
              </a:cxn>
              <a:cxn ang="0">
                <a:pos x="216" y="16709"/>
              </a:cxn>
              <a:cxn ang="0">
                <a:pos x="306" y="17041"/>
              </a:cxn>
              <a:cxn ang="0">
                <a:pos x="410" y="17345"/>
              </a:cxn>
              <a:cxn ang="0">
                <a:pos x="528" y="17648"/>
              </a:cxn>
              <a:cxn ang="0">
                <a:pos x="658" y="17902"/>
              </a:cxn>
              <a:cxn ang="0">
                <a:pos x="798" y="18147"/>
              </a:cxn>
              <a:cxn ang="0">
                <a:pos x="945" y="18353"/>
              </a:cxn>
              <a:cxn ang="0">
                <a:pos x="1104" y="18509"/>
              </a:cxn>
              <a:cxn ang="0">
                <a:pos x="1272" y="18656"/>
              </a:cxn>
              <a:cxn ang="0">
                <a:pos x="1449" y="18754"/>
              </a:cxn>
              <a:cxn ang="0">
                <a:pos x="1625" y="18812"/>
              </a:cxn>
              <a:cxn ang="0">
                <a:pos x="1812" y="18832"/>
              </a:cxn>
              <a:cxn ang="0">
                <a:pos x="10000" y="16278"/>
              </a:cxn>
              <a:cxn ang="0">
                <a:pos x="3925" y="16278"/>
              </a:cxn>
              <a:cxn ang="0">
                <a:pos x="3756" y="16259"/>
              </a:cxn>
              <a:cxn ang="0">
                <a:pos x="3598" y="16200"/>
              </a:cxn>
              <a:cxn ang="0">
                <a:pos x="3440" y="16082"/>
              </a:cxn>
              <a:cxn ang="0">
                <a:pos x="3285" y="15946"/>
              </a:cxn>
              <a:cxn ang="0">
                <a:pos x="3145" y="15769"/>
              </a:cxn>
              <a:cxn ang="0">
                <a:pos x="3012" y="15544"/>
              </a:cxn>
              <a:cxn ang="0">
                <a:pos x="2883" y="15300"/>
              </a:cxn>
              <a:cxn ang="0">
                <a:pos x="2764" y="15016"/>
              </a:cxn>
              <a:cxn ang="0">
                <a:pos x="2660" y="14713"/>
              </a:cxn>
              <a:cxn ang="0">
                <a:pos x="2563" y="14380"/>
              </a:cxn>
              <a:cxn ang="0">
                <a:pos x="2484" y="14008"/>
              </a:cxn>
              <a:cxn ang="0">
                <a:pos x="2412" y="13627"/>
              </a:cxn>
              <a:cxn ang="0">
                <a:pos x="2358" y="13225"/>
              </a:cxn>
              <a:cxn ang="0">
                <a:pos x="2318" y="12795"/>
              </a:cxn>
              <a:cxn ang="0">
                <a:pos x="2293" y="12364"/>
              </a:cxn>
              <a:cxn ang="0">
                <a:pos x="2283" y="11895"/>
              </a:cxn>
            </a:cxnLst>
            <a:rect l="T0" t="T1" r="T2" b="T3"/>
            <a:pathLst>
              <a:path w="10000" h="18832" extrusionOk="0">
                <a:moveTo>
                  <a:pt x="2283" y="11895"/>
                </a:moveTo>
                <a:lnTo>
                  <a:pt x="2283" y="11895"/>
                </a:lnTo>
                <a:cubicBezTo>
                  <a:pt x="2258" y="7997"/>
                  <a:pt x="2271" y="3898"/>
                  <a:pt x="2246" y="0"/>
                </a:cubicBezTo>
                <a:lnTo>
                  <a:pt x="37" y="98"/>
                </a:lnTo>
                <a:cubicBezTo>
                  <a:pt x="25" y="4986"/>
                  <a:pt x="12" y="9874"/>
                  <a:pt x="0" y="14762"/>
                </a:cubicBezTo>
                <a:lnTo>
                  <a:pt x="0" y="14967"/>
                </a:lnTo>
                <a:cubicBezTo>
                  <a:pt x="2" y="15036"/>
                  <a:pt x="5" y="15104"/>
                  <a:pt x="7" y="15173"/>
                </a:cubicBezTo>
                <a:cubicBezTo>
                  <a:pt x="11" y="15241"/>
                  <a:pt x="14" y="15310"/>
                  <a:pt x="18" y="15378"/>
                </a:cubicBezTo>
                <a:cubicBezTo>
                  <a:pt x="24" y="15443"/>
                  <a:pt x="30" y="15509"/>
                  <a:pt x="36" y="15574"/>
                </a:cubicBezTo>
                <a:cubicBezTo>
                  <a:pt x="42" y="15642"/>
                  <a:pt x="48" y="15711"/>
                  <a:pt x="54" y="15779"/>
                </a:cubicBezTo>
                <a:cubicBezTo>
                  <a:pt x="61" y="15844"/>
                  <a:pt x="68" y="15910"/>
                  <a:pt x="75" y="15975"/>
                </a:cubicBezTo>
                <a:cubicBezTo>
                  <a:pt x="85" y="16037"/>
                  <a:pt x="94" y="16099"/>
                  <a:pt x="104" y="16161"/>
                </a:cubicBezTo>
                <a:cubicBezTo>
                  <a:pt x="116" y="16220"/>
                  <a:pt x="128" y="16278"/>
                  <a:pt x="140" y="16337"/>
                </a:cubicBezTo>
                <a:cubicBezTo>
                  <a:pt x="152" y="16402"/>
                  <a:pt x="164" y="16468"/>
                  <a:pt x="176" y="16533"/>
                </a:cubicBezTo>
                <a:cubicBezTo>
                  <a:pt x="189" y="16592"/>
                  <a:pt x="203" y="16650"/>
                  <a:pt x="216" y="16709"/>
                </a:cubicBezTo>
                <a:cubicBezTo>
                  <a:pt x="230" y="16761"/>
                  <a:pt x="245" y="16813"/>
                  <a:pt x="259" y="16865"/>
                </a:cubicBezTo>
                <a:cubicBezTo>
                  <a:pt x="275" y="16924"/>
                  <a:pt x="290" y="16982"/>
                  <a:pt x="306" y="17041"/>
                </a:cubicBezTo>
                <a:cubicBezTo>
                  <a:pt x="324" y="17097"/>
                  <a:pt x="341" y="17152"/>
                  <a:pt x="359" y="17208"/>
                </a:cubicBezTo>
                <a:cubicBezTo>
                  <a:pt x="376" y="17254"/>
                  <a:pt x="393" y="17299"/>
                  <a:pt x="410" y="17345"/>
                </a:cubicBezTo>
                <a:cubicBezTo>
                  <a:pt x="430" y="17400"/>
                  <a:pt x="451" y="17456"/>
                  <a:pt x="471" y="17511"/>
                </a:cubicBezTo>
                <a:cubicBezTo>
                  <a:pt x="490" y="17557"/>
                  <a:pt x="509" y="17602"/>
                  <a:pt x="528" y="17648"/>
                </a:cubicBezTo>
                <a:cubicBezTo>
                  <a:pt x="550" y="17690"/>
                  <a:pt x="571" y="17733"/>
                  <a:pt x="593" y="17775"/>
                </a:cubicBezTo>
                <a:cubicBezTo>
                  <a:pt x="615" y="17817"/>
                  <a:pt x="636" y="17860"/>
                  <a:pt x="658" y="17902"/>
                </a:cubicBezTo>
                <a:cubicBezTo>
                  <a:pt x="681" y="17945"/>
                  <a:pt x="703" y="17987"/>
                  <a:pt x="726" y="18030"/>
                </a:cubicBezTo>
                <a:lnTo>
                  <a:pt x="798" y="18147"/>
                </a:lnTo>
                <a:cubicBezTo>
                  <a:pt x="822" y="18180"/>
                  <a:pt x="846" y="18212"/>
                  <a:pt x="870" y="18245"/>
                </a:cubicBezTo>
                <a:lnTo>
                  <a:pt x="945" y="18353"/>
                </a:lnTo>
                <a:cubicBezTo>
                  <a:pt x="973" y="18379"/>
                  <a:pt x="1000" y="18405"/>
                  <a:pt x="1028" y="18431"/>
                </a:cubicBezTo>
                <a:cubicBezTo>
                  <a:pt x="1053" y="18457"/>
                  <a:pt x="1079" y="18483"/>
                  <a:pt x="1104" y="18509"/>
                </a:cubicBezTo>
                <a:lnTo>
                  <a:pt x="1186" y="18597"/>
                </a:lnTo>
                <a:lnTo>
                  <a:pt x="1272" y="18656"/>
                </a:lnTo>
                <a:cubicBezTo>
                  <a:pt x="1302" y="18672"/>
                  <a:pt x="1332" y="18689"/>
                  <a:pt x="1362" y="18705"/>
                </a:cubicBezTo>
                <a:cubicBezTo>
                  <a:pt x="1391" y="18721"/>
                  <a:pt x="1420" y="18738"/>
                  <a:pt x="1449" y="18754"/>
                </a:cubicBezTo>
                <a:cubicBezTo>
                  <a:pt x="1479" y="18770"/>
                  <a:pt x="1508" y="18787"/>
                  <a:pt x="1538" y="18803"/>
                </a:cubicBezTo>
                <a:lnTo>
                  <a:pt x="1625" y="18812"/>
                </a:lnTo>
                <a:cubicBezTo>
                  <a:pt x="1656" y="18819"/>
                  <a:pt x="1687" y="18825"/>
                  <a:pt x="1718" y="18832"/>
                </a:cubicBezTo>
                <a:lnTo>
                  <a:pt x="1812" y="18832"/>
                </a:lnTo>
                <a:lnTo>
                  <a:pt x="10000" y="18832"/>
                </a:lnTo>
                <a:lnTo>
                  <a:pt x="10000" y="16278"/>
                </a:lnTo>
                <a:lnTo>
                  <a:pt x="3925" y="16278"/>
                </a:lnTo>
                <a:lnTo>
                  <a:pt x="3843" y="16278"/>
                </a:lnTo>
                <a:cubicBezTo>
                  <a:pt x="3814" y="16272"/>
                  <a:pt x="3785" y="16265"/>
                  <a:pt x="3756" y="16259"/>
                </a:cubicBezTo>
                <a:lnTo>
                  <a:pt x="3674" y="16229"/>
                </a:lnTo>
                <a:cubicBezTo>
                  <a:pt x="3649" y="16219"/>
                  <a:pt x="3623" y="16210"/>
                  <a:pt x="3598" y="16200"/>
                </a:cubicBezTo>
                <a:cubicBezTo>
                  <a:pt x="3570" y="16184"/>
                  <a:pt x="3543" y="16167"/>
                  <a:pt x="3515" y="16151"/>
                </a:cubicBezTo>
                <a:lnTo>
                  <a:pt x="3440" y="16082"/>
                </a:lnTo>
                <a:lnTo>
                  <a:pt x="3361" y="16024"/>
                </a:lnTo>
                <a:cubicBezTo>
                  <a:pt x="3336" y="15998"/>
                  <a:pt x="3310" y="15972"/>
                  <a:pt x="3285" y="15946"/>
                </a:cubicBezTo>
                <a:lnTo>
                  <a:pt x="3217" y="15857"/>
                </a:lnTo>
                <a:cubicBezTo>
                  <a:pt x="3193" y="15828"/>
                  <a:pt x="3169" y="15798"/>
                  <a:pt x="3145" y="15769"/>
                </a:cubicBezTo>
                <a:lnTo>
                  <a:pt x="3073" y="15652"/>
                </a:lnTo>
                <a:cubicBezTo>
                  <a:pt x="3053" y="15616"/>
                  <a:pt x="3032" y="15580"/>
                  <a:pt x="3012" y="15544"/>
                </a:cubicBezTo>
                <a:cubicBezTo>
                  <a:pt x="2991" y="15505"/>
                  <a:pt x="2969" y="15466"/>
                  <a:pt x="2948" y="15427"/>
                </a:cubicBezTo>
                <a:cubicBezTo>
                  <a:pt x="2926" y="15385"/>
                  <a:pt x="2905" y="15342"/>
                  <a:pt x="2883" y="15300"/>
                </a:cubicBezTo>
                <a:cubicBezTo>
                  <a:pt x="2863" y="15254"/>
                  <a:pt x="2842" y="15209"/>
                  <a:pt x="2822" y="15163"/>
                </a:cubicBezTo>
                <a:cubicBezTo>
                  <a:pt x="2803" y="15114"/>
                  <a:pt x="2783" y="15065"/>
                  <a:pt x="2764" y="15016"/>
                </a:cubicBezTo>
                <a:lnTo>
                  <a:pt x="2710" y="14869"/>
                </a:lnTo>
                <a:cubicBezTo>
                  <a:pt x="2693" y="14817"/>
                  <a:pt x="2677" y="14765"/>
                  <a:pt x="2660" y="14713"/>
                </a:cubicBezTo>
                <a:cubicBezTo>
                  <a:pt x="2644" y="14657"/>
                  <a:pt x="2629" y="14602"/>
                  <a:pt x="2613" y="14546"/>
                </a:cubicBezTo>
                <a:cubicBezTo>
                  <a:pt x="2596" y="14491"/>
                  <a:pt x="2580" y="14435"/>
                  <a:pt x="2563" y="14380"/>
                </a:cubicBezTo>
                <a:cubicBezTo>
                  <a:pt x="2550" y="14321"/>
                  <a:pt x="2536" y="14263"/>
                  <a:pt x="2523" y="14204"/>
                </a:cubicBezTo>
                <a:cubicBezTo>
                  <a:pt x="2510" y="14139"/>
                  <a:pt x="2497" y="14073"/>
                  <a:pt x="2484" y="14008"/>
                </a:cubicBezTo>
                <a:cubicBezTo>
                  <a:pt x="2472" y="13943"/>
                  <a:pt x="2460" y="13877"/>
                  <a:pt x="2448" y="13812"/>
                </a:cubicBezTo>
                <a:cubicBezTo>
                  <a:pt x="2436" y="13750"/>
                  <a:pt x="2424" y="13689"/>
                  <a:pt x="2412" y="13627"/>
                </a:cubicBezTo>
                <a:cubicBezTo>
                  <a:pt x="2402" y="13562"/>
                  <a:pt x="2393" y="13496"/>
                  <a:pt x="2383" y="13431"/>
                </a:cubicBezTo>
                <a:cubicBezTo>
                  <a:pt x="2375" y="13362"/>
                  <a:pt x="2366" y="13294"/>
                  <a:pt x="2358" y="13225"/>
                </a:cubicBezTo>
                <a:cubicBezTo>
                  <a:pt x="2351" y="13157"/>
                  <a:pt x="2343" y="13088"/>
                  <a:pt x="2336" y="13020"/>
                </a:cubicBezTo>
                <a:lnTo>
                  <a:pt x="2318" y="12795"/>
                </a:lnTo>
                <a:cubicBezTo>
                  <a:pt x="2312" y="12726"/>
                  <a:pt x="2307" y="12658"/>
                  <a:pt x="2301" y="12589"/>
                </a:cubicBezTo>
                <a:cubicBezTo>
                  <a:pt x="2298" y="12514"/>
                  <a:pt x="2296" y="12439"/>
                  <a:pt x="2293" y="12364"/>
                </a:cubicBezTo>
                <a:lnTo>
                  <a:pt x="2290" y="12139"/>
                </a:lnTo>
                <a:cubicBezTo>
                  <a:pt x="2288" y="12058"/>
                  <a:pt x="2285" y="11976"/>
                  <a:pt x="2283" y="11895"/>
                </a:cubicBezTo>
                <a:close/>
              </a:path>
            </a:pathLst>
          </a:custGeom>
          <a:solidFill>
            <a:schemeClr val="accent2"/>
          </a:solidFill>
          <a:ln w="9525">
            <a:noFill/>
            <a:round/>
            <a:headEnd/>
            <a:tailEnd/>
          </a:ln>
        </p:spPr>
        <p:txBody>
          <a:bodyPr lIns="91425" tIns="45700" rIns="91425" bIns="45700"/>
          <a:lstStyle/>
          <a:p>
            <a:endParaRPr lang="en-US"/>
          </a:p>
        </p:txBody>
      </p:sp>
      <p:sp>
        <p:nvSpPr>
          <p:cNvPr id="4" name="Shape 42"/>
          <p:cNvSpPr>
            <a:spLocks noChangeArrowheads="1"/>
          </p:cNvSpPr>
          <p:nvPr/>
        </p:nvSpPr>
        <p:spPr bwMode="auto">
          <a:xfrm>
            <a:off x="2497138" y="5334000"/>
            <a:ext cx="2432050" cy="207963"/>
          </a:xfrm>
          <a:prstGeom prst="rect">
            <a:avLst/>
          </a:prstGeom>
          <a:solidFill>
            <a:srgbClr val="BF8AC9"/>
          </a:solidFill>
          <a:ln w="9525">
            <a:noFill/>
            <a:miter lim="800000"/>
            <a:headEnd/>
            <a:tailEnd/>
          </a:ln>
        </p:spPr>
        <p:txBody>
          <a:bodyPr lIns="91425" tIns="45700" rIns="91425" bIns="45700"/>
          <a:lstStyle/>
          <a:p>
            <a:endParaRPr lang="en-US"/>
          </a:p>
        </p:txBody>
      </p:sp>
      <p:sp>
        <p:nvSpPr>
          <p:cNvPr id="5" name="Shape 43"/>
          <p:cNvSpPr>
            <a:spLocks noChangeArrowheads="1"/>
          </p:cNvSpPr>
          <p:nvPr/>
        </p:nvSpPr>
        <p:spPr bwMode="auto">
          <a:xfrm>
            <a:off x="4995863" y="5334000"/>
            <a:ext cx="1965325" cy="207963"/>
          </a:xfrm>
          <a:prstGeom prst="rect">
            <a:avLst/>
          </a:prstGeom>
          <a:solidFill>
            <a:schemeClr val="tx2"/>
          </a:solidFill>
          <a:ln w="9525">
            <a:noFill/>
            <a:miter lim="800000"/>
            <a:headEnd/>
            <a:tailEnd/>
          </a:ln>
        </p:spPr>
        <p:txBody>
          <a:bodyPr lIns="91425" tIns="45700" rIns="91425" bIns="45700"/>
          <a:lstStyle/>
          <a:p>
            <a:endParaRPr lang="en-US"/>
          </a:p>
        </p:txBody>
      </p:sp>
      <p:sp>
        <p:nvSpPr>
          <p:cNvPr id="6" name="Shape 44"/>
          <p:cNvSpPr>
            <a:spLocks noChangeArrowheads="1"/>
          </p:cNvSpPr>
          <p:nvPr/>
        </p:nvSpPr>
        <p:spPr bwMode="auto">
          <a:xfrm>
            <a:off x="7010400" y="5334000"/>
            <a:ext cx="2133600" cy="207963"/>
          </a:xfrm>
          <a:prstGeom prst="rect">
            <a:avLst/>
          </a:prstGeom>
          <a:solidFill>
            <a:srgbClr val="BB4C4B"/>
          </a:solidFill>
          <a:ln w="9525">
            <a:noFill/>
            <a:miter lim="800000"/>
            <a:headEnd/>
            <a:tailEnd/>
          </a:ln>
        </p:spPr>
        <p:txBody>
          <a:bodyPr lIns="91425" tIns="45700" rIns="91425" bIns="45700"/>
          <a:lstStyle/>
          <a:p>
            <a:endParaRPr lang="en-US"/>
          </a:p>
        </p:txBody>
      </p:sp>
      <p:sp>
        <p:nvSpPr>
          <p:cNvPr id="45" name="Shape 45"/>
          <p:cNvSpPr txBox="1">
            <a:spLocks noGrp="1"/>
          </p:cNvSpPr>
          <p:nvPr>
            <p:ph type="body" idx="1"/>
          </p:nvPr>
        </p:nvSpPr>
        <p:spPr>
          <a:xfrm>
            <a:off x="1020958" y="5875078"/>
            <a:ext cx="7813199" cy="692700"/>
          </a:xfrm>
          <a:prstGeom prst="rect">
            <a:avLst/>
          </a:prstGeom>
          <a:noFill/>
          <a:ln>
            <a:noFill/>
          </a:ln>
        </p:spPr>
        <p:txBody>
          <a:bodyPr/>
          <a:lstStyle>
            <a:lvl1pPr marL="285750" indent="-285750" algn="r" rtl="0">
              <a:lnSpc>
                <a:spcPct val="100000"/>
              </a:lnSpc>
              <a:spcBef>
                <a:spcPts val="0"/>
              </a:spcBef>
              <a:spcAft>
                <a:spcPts val="0"/>
              </a:spcAft>
              <a:buClr>
                <a:schemeClr val="lt2"/>
              </a:buClr>
              <a:buSzPct val="166666"/>
              <a:buFont typeface="Arial"/>
              <a:buChar char="•"/>
              <a:defRPr sz="1800" b="1">
                <a:solidFill>
                  <a:schemeClr val="lt2"/>
                </a:solidFill>
              </a:defRPr>
            </a:lvl1pPr>
            <a:lvl2pPr marL="285750" indent="-285750" algn="r" rtl="0">
              <a:lnSpc>
                <a:spcPct val="100000"/>
              </a:lnSpc>
              <a:spcBef>
                <a:spcPts val="0"/>
              </a:spcBef>
              <a:spcAft>
                <a:spcPts val="0"/>
              </a:spcAft>
              <a:buClr>
                <a:schemeClr val="lt2"/>
              </a:buClr>
              <a:buSzPct val="100000"/>
              <a:buFont typeface="Courier New"/>
              <a:buChar char="o"/>
              <a:defRPr sz="1800" b="1">
                <a:solidFill>
                  <a:schemeClr val="lt2"/>
                </a:solidFill>
              </a:defRPr>
            </a:lvl2pPr>
            <a:lvl3pPr marL="285750" indent="-285750" algn="r" rtl="0">
              <a:lnSpc>
                <a:spcPct val="100000"/>
              </a:lnSpc>
              <a:spcBef>
                <a:spcPts val="0"/>
              </a:spcBef>
              <a:spcAft>
                <a:spcPts val="0"/>
              </a:spcAft>
              <a:buClr>
                <a:schemeClr val="lt2"/>
              </a:buClr>
              <a:buSzPct val="100000"/>
              <a:buFont typeface="Wingdings"/>
              <a:buChar char="§"/>
              <a:defRPr sz="1800" b="1">
                <a:solidFill>
                  <a:schemeClr val="lt2"/>
                </a:solidFill>
              </a:defRPr>
            </a:lvl3pPr>
            <a:lvl4pPr marL="285750" indent="-285750" algn="r" rtl="0">
              <a:lnSpc>
                <a:spcPct val="100000"/>
              </a:lnSpc>
              <a:spcBef>
                <a:spcPts val="0"/>
              </a:spcBef>
              <a:spcAft>
                <a:spcPts val="0"/>
              </a:spcAft>
              <a:buClr>
                <a:schemeClr val="lt2"/>
              </a:buClr>
              <a:buSzPct val="166666"/>
              <a:buFont typeface="Arial"/>
              <a:buChar char="•"/>
              <a:defRPr sz="1800" b="1">
                <a:solidFill>
                  <a:schemeClr val="lt2"/>
                </a:solidFill>
              </a:defRPr>
            </a:lvl4pPr>
            <a:lvl5pPr marL="285750" indent="-285750" algn="r" rtl="0">
              <a:lnSpc>
                <a:spcPct val="100000"/>
              </a:lnSpc>
              <a:spcBef>
                <a:spcPts val="0"/>
              </a:spcBef>
              <a:spcAft>
                <a:spcPts val="0"/>
              </a:spcAft>
              <a:buClr>
                <a:schemeClr val="lt2"/>
              </a:buClr>
              <a:buSzPct val="100000"/>
              <a:buFont typeface="Courier New"/>
              <a:buChar char="o"/>
              <a:defRPr sz="1800" b="1">
                <a:solidFill>
                  <a:schemeClr val="lt2"/>
                </a:solidFill>
              </a:defRPr>
            </a:lvl5pPr>
            <a:lvl6pPr marL="285750" indent="-285750" algn="r" rtl="0">
              <a:lnSpc>
                <a:spcPct val="100000"/>
              </a:lnSpc>
              <a:spcBef>
                <a:spcPts val="0"/>
              </a:spcBef>
              <a:spcAft>
                <a:spcPts val="0"/>
              </a:spcAft>
              <a:buClr>
                <a:schemeClr val="lt2"/>
              </a:buClr>
              <a:buSzPct val="100000"/>
              <a:buFont typeface="Wingdings"/>
              <a:buChar char="§"/>
              <a:defRPr sz="1800" b="1">
                <a:solidFill>
                  <a:schemeClr val="lt2"/>
                </a:solidFill>
              </a:defRPr>
            </a:lvl6pPr>
            <a:lvl7pPr marL="285750" indent="-285750" algn="r" rtl="0">
              <a:lnSpc>
                <a:spcPct val="100000"/>
              </a:lnSpc>
              <a:spcBef>
                <a:spcPts val="0"/>
              </a:spcBef>
              <a:spcAft>
                <a:spcPts val="0"/>
              </a:spcAft>
              <a:buClr>
                <a:schemeClr val="lt2"/>
              </a:buClr>
              <a:buSzPct val="166666"/>
              <a:buFont typeface="Arial"/>
              <a:buChar char="•"/>
              <a:defRPr sz="1800" b="1">
                <a:solidFill>
                  <a:schemeClr val="lt2"/>
                </a:solidFill>
              </a:defRPr>
            </a:lvl7pPr>
            <a:lvl8pPr marL="285750" indent="-285750" algn="r" rtl="0">
              <a:lnSpc>
                <a:spcPct val="100000"/>
              </a:lnSpc>
              <a:spcBef>
                <a:spcPts val="0"/>
              </a:spcBef>
              <a:spcAft>
                <a:spcPts val="0"/>
              </a:spcAft>
              <a:buClr>
                <a:schemeClr val="lt2"/>
              </a:buClr>
              <a:buSzPct val="100000"/>
              <a:buFont typeface="Courier New"/>
              <a:buChar char="o"/>
              <a:defRPr sz="1800" b="1">
                <a:solidFill>
                  <a:schemeClr val="lt2"/>
                </a:solidFill>
              </a:defRPr>
            </a:lvl8pPr>
            <a:lvl9pPr marL="285750" indent="-285750" algn="r" rtl="0">
              <a:lnSpc>
                <a:spcPct val="100000"/>
              </a:lnSpc>
              <a:spcBef>
                <a:spcPts val="0"/>
              </a:spcBef>
              <a:spcAft>
                <a:spcPts val="0"/>
              </a:spcAft>
              <a:buClr>
                <a:schemeClr val="lt2"/>
              </a:buClr>
              <a:buSzPct val="100000"/>
              <a:buFont typeface="Wingdings"/>
              <a:buChar char="§"/>
              <a:defRPr sz="1800" b="1">
                <a:solidFill>
                  <a:schemeClr val="lt2"/>
                </a:solidFill>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6"/>
        <p:cNvGrpSpPr/>
        <p:nvPr/>
      </p:nvGrpSpPr>
      <p:grpSpPr>
        <a:xfrm>
          <a:off x="0" y="0"/>
          <a:ext cx="0" cy="0"/>
          <a:chOff x="0" y="0"/>
          <a:chExt cx="0" cy="0"/>
        </a:xfrm>
      </p:grpSpPr>
      <p:sp>
        <p:nvSpPr>
          <p:cNvPr id="2" name="Shape 47"/>
          <p:cNvSpPr/>
          <p:nvPr/>
        </p:nvSpPr>
        <p:spPr>
          <a:xfrm>
            <a:off x="2413000" y="0"/>
            <a:ext cx="2432050" cy="207963"/>
          </a:xfrm>
          <a:prstGeom prst="rect">
            <a:avLst/>
          </a:prstGeom>
          <a:solidFill>
            <a:schemeClr val="accent3"/>
          </a:solidFill>
          <a:ln>
            <a:noFill/>
          </a:ln>
        </p:spPr>
        <p:txBody>
          <a:bodyPr lIns="91425" tIns="45700" rIns="91425" bIns="45700"/>
          <a:lstStyle/>
          <a:p>
            <a:pPr fontAlgn="auto">
              <a:spcBef>
                <a:spcPts val="0"/>
              </a:spcBef>
              <a:spcAft>
                <a:spcPts val="0"/>
              </a:spcAft>
              <a:defRPr/>
            </a:pPr>
            <a:endParaRPr kern="0">
              <a:latin typeface="Arial"/>
              <a:ea typeface="Arial"/>
              <a:cs typeface="Arial"/>
              <a:sym typeface="Arial"/>
            </a:endParaRPr>
          </a:p>
        </p:txBody>
      </p:sp>
      <p:sp>
        <p:nvSpPr>
          <p:cNvPr id="3" name="Shape 48"/>
          <p:cNvSpPr>
            <a:spLocks noChangeArrowheads="1"/>
          </p:cNvSpPr>
          <p:nvPr/>
        </p:nvSpPr>
        <p:spPr bwMode="auto">
          <a:xfrm>
            <a:off x="4911725" y="0"/>
            <a:ext cx="1965325" cy="207963"/>
          </a:xfrm>
          <a:prstGeom prst="rect">
            <a:avLst/>
          </a:prstGeom>
          <a:solidFill>
            <a:srgbClr val="E3BC6D"/>
          </a:solidFill>
          <a:ln w="9525">
            <a:noFill/>
            <a:miter lim="800000"/>
            <a:headEnd/>
            <a:tailEnd/>
          </a:ln>
        </p:spPr>
        <p:txBody>
          <a:bodyPr lIns="91425" tIns="45700" rIns="91425" bIns="45700"/>
          <a:lstStyle/>
          <a:p>
            <a:endParaRPr lang="en-US"/>
          </a:p>
        </p:txBody>
      </p:sp>
      <p:sp>
        <p:nvSpPr>
          <p:cNvPr id="4" name="Shape 49"/>
          <p:cNvSpPr/>
          <p:nvPr/>
        </p:nvSpPr>
        <p:spPr>
          <a:xfrm>
            <a:off x="6943725" y="0"/>
            <a:ext cx="2200275" cy="207963"/>
          </a:xfrm>
          <a:prstGeom prst="rect">
            <a:avLst/>
          </a:prstGeom>
          <a:solidFill>
            <a:schemeClr val="accent4"/>
          </a:solidFill>
          <a:ln>
            <a:noFill/>
          </a:ln>
        </p:spPr>
        <p:txBody>
          <a:bodyPr lIns="91425" tIns="45700" rIns="91425" bIns="45700"/>
          <a:lstStyle/>
          <a:p>
            <a:pPr fontAlgn="auto">
              <a:spcBef>
                <a:spcPts val="0"/>
              </a:spcBef>
              <a:spcAft>
                <a:spcPts val="0"/>
              </a:spcAft>
              <a:defRPr/>
            </a:pPr>
            <a:endParaRPr kern="0">
              <a:latin typeface="Arial"/>
              <a:ea typeface="Arial"/>
              <a:cs typeface="Arial"/>
              <a:sym typeface="Arial"/>
            </a:endParaRPr>
          </a:p>
        </p:txBody>
      </p:sp>
      <p:sp>
        <p:nvSpPr>
          <p:cNvPr id="5" name="Shape 50"/>
          <p:cNvSpPr>
            <a:spLocks noChangeArrowheads="1"/>
          </p:cNvSpPr>
          <p:nvPr/>
        </p:nvSpPr>
        <p:spPr bwMode="auto">
          <a:xfrm>
            <a:off x="0" y="0"/>
            <a:ext cx="2346325" cy="207963"/>
          </a:xfrm>
          <a:prstGeom prst="rect">
            <a:avLst/>
          </a:prstGeom>
          <a:solidFill>
            <a:srgbClr val="E3BC6D"/>
          </a:solidFill>
          <a:ln w="9525">
            <a:noFill/>
            <a:miter lim="800000"/>
            <a:headEnd/>
            <a:tailEnd/>
          </a:ln>
        </p:spPr>
        <p:txBody>
          <a:bodyPr lIns="91425" tIns="45700" rIns="91425" bIns="45700"/>
          <a:lstStyle/>
          <a:p>
            <a:endParaRPr lang="en-US"/>
          </a:p>
        </p:txBody>
      </p:sp>
      <p:sp>
        <p:nvSpPr>
          <p:cNvPr id="6" name="Shape 51"/>
          <p:cNvSpPr>
            <a:spLocks noChangeArrowheads="1"/>
          </p:cNvSpPr>
          <p:nvPr/>
        </p:nvSpPr>
        <p:spPr bwMode="auto">
          <a:xfrm>
            <a:off x="0" y="6650038"/>
            <a:ext cx="2432050" cy="207962"/>
          </a:xfrm>
          <a:prstGeom prst="rect">
            <a:avLst/>
          </a:prstGeom>
          <a:solidFill>
            <a:srgbClr val="BF8AC9"/>
          </a:solidFill>
          <a:ln w="9525">
            <a:noFill/>
            <a:miter lim="800000"/>
            <a:headEnd/>
            <a:tailEnd/>
          </a:ln>
        </p:spPr>
        <p:txBody>
          <a:bodyPr lIns="91425" tIns="45700" rIns="91425" bIns="45700"/>
          <a:lstStyle/>
          <a:p>
            <a:endParaRPr lang="en-US"/>
          </a:p>
        </p:txBody>
      </p:sp>
      <p:sp>
        <p:nvSpPr>
          <p:cNvPr id="7" name="Shape 52"/>
          <p:cNvSpPr/>
          <p:nvPr/>
        </p:nvSpPr>
        <p:spPr>
          <a:xfrm>
            <a:off x="2498725" y="6650038"/>
            <a:ext cx="1965325" cy="207962"/>
          </a:xfrm>
          <a:prstGeom prst="rect">
            <a:avLst/>
          </a:prstGeom>
          <a:solidFill>
            <a:schemeClr val="accent5"/>
          </a:solidFill>
          <a:ln>
            <a:noFill/>
          </a:ln>
        </p:spPr>
        <p:txBody>
          <a:bodyPr lIns="91425" tIns="45700" rIns="91425" bIns="45700"/>
          <a:lstStyle/>
          <a:p>
            <a:pPr fontAlgn="auto">
              <a:spcBef>
                <a:spcPts val="0"/>
              </a:spcBef>
              <a:spcAft>
                <a:spcPts val="0"/>
              </a:spcAft>
              <a:defRPr/>
            </a:pPr>
            <a:endParaRPr kern="0">
              <a:latin typeface="Arial"/>
              <a:ea typeface="Arial"/>
              <a:cs typeface="Arial"/>
              <a:sym typeface="Arial"/>
            </a:endParaRPr>
          </a:p>
        </p:txBody>
      </p:sp>
      <p:sp>
        <p:nvSpPr>
          <p:cNvPr id="8" name="Shape 53"/>
          <p:cNvSpPr/>
          <p:nvPr/>
        </p:nvSpPr>
        <p:spPr>
          <a:xfrm>
            <a:off x="4513263" y="6650038"/>
            <a:ext cx="4630737" cy="207962"/>
          </a:xfrm>
          <a:prstGeom prst="rect">
            <a:avLst/>
          </a:prstGeom>
          <a:solidFill>
            <a:schemeClr val="accent3"/>
          </a:solidFill>
          <a:ln>
            <a:noFill/>
          </a:ln>
        </p:spPr>
        <p:txBody>
          <a:bodyPr lIns="91425" tIns="45700" rIns="91425" bIns="45700"/>
          <a:lstStyle/>
          <a:p>
            <a:pPr fontAlgn="auto">
              <a:spcBef>
                <a:spcPts val="0"/>
              </a:spcBef>
              <a:spcAft>
                <a:spcPts val="0"/>
              </a:spcAft>
              <a:defRPr/>
            </a:pPr>
            <a:endParaRPr kern="0">
              <a:latin typeface="Arial"/>
              <a:ea typeface="Arial"/>
              <a:cs typeface="Arial"/>
              <a:sym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Shape 5"/>
          <p:cNvSpPr txBox="1">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25" tIns="91425" rIns="91425" bIns="91425" numCol="1" anchor="b" anchorCtr="0" compatLnSpc="1">
            <a:prstTxWarp prst="textNoShape">
              <a:avLst/>
            </a:prstTxWarp>
          </a:bodyPr>
          <a:lstStyle/>
          <a:p>
            <a:pPr lvl="0"/>
            <a:endParaRPr lang="en-US" smtClean="0">
              <a:sym typeface="Arial" charset="0"/>
            </a:endParaRPr>
          </a:p>
        </p:txBody>
      </p:sp>
      <p:sp>
        <p:nvSpPr>
          <p:cNvPr id="1027" name="Shape 6"/>
          <p:cNvSpPr txBox="1">
            <a:spLocks noGrp="1"/>
          </p:cNvSpPr>
          <p:nvPr>
            <p:ph type="body" idx="1"/>
          </p:nvPr>
        </p:nvSpPr>
        <p:spPr bwMode="auto">
          <a:xfrm>
            <a:off x="457200" y="1600200"/>
            <a:ext cx="8229600" cy="4967288"/>
          </a:xfrm>
          <a:prstGeom prst="rect">
            <a:avLst/>
          </a:prstGeom>
          <a:noFill/>
          <a:ln w="9525">
            <a:noFill/>
            <a:miter lim="800000"/>
            <a:headEnd/>
            <a:tailEnd/>
          </a:ln>
        </p:spPr>
        <p:txBody>
          <a:bodyPr vert="horz" wrap="square" lIns="91425" tIns="91425" rIns="91425" bIns="91425" numCol="1" anchor="t" anchorCtr="0" compatLnSpc="1">
            <a:prstTxWarp prst="textNoShape">
              <a:avLst/>
            </a:prstTxWarp>
          </a:bodyPr>
          <a:lstStyle/>
          <a:p>
            <a:pPr lvl="0"/>
            <a:endParaRPr lang="en-US" smtClean="0">
              <a:sym typeface="Arial" charset="0"/>
            </a:endParaRPr>
          </a:p>
        </p:txBody>
      </p:sp>
    </p:spTree>
  </p:cSld>
  <p:clrMap bg1="lt1" tx1="dk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Lst>
  <p:txStyles>
    <p:titleStyle>
      <a:defPPr marR="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charset="0"/>
        </a:defRPr>
      </a:lvl1pPr>
      <a:lvl2pPr algn="l" rtl="0" eaLnBrk="0" fontAlgn="base" hangingPunct="0">
        <a:spcBef>
          <a:spcPct val="0"/>
        </a:spcBef>
        <a:spcAft>
          <a:spcPct val="0"/>
        </a:spcAft>
        <a:defRPr sz="1400">
          <a:solidFill>
            <a:srgbClr val="000000"/>
          </a:solidFill>
          <a:latin typeface="Arial"/>
          <a:ea typeface="Arial"/>
          <a:cs typeface="Arial"/>
          <a:sym typeface="Arial" charset="0"/>
        </a:defRPr>
      </a:lvl2pPr>
      <a:lvl3pPr algn="l" rtl="0" eaLnBrk="0" fontAlgn="base" hangingPunct="0">
        <a:spcBef>
          <a:spcPct val="0"/>
        </a:spcBef>
        <a:spcAft>
          <a:spcPct val="0"/>
        </a:spcAft>
        <a:defRPr sz="1400">
          <a:solidFill>
            <a:srgbClr val="000000"/>
          </a:solidFill>
          <a:latin typeface="Arial" charset="0"/>
          <a:cs typeface="Arial" charset="0"/>
          <a:sym typeface="Arial" charset="0"/>
        </a:defRPr>
      </a:lvl3pPr>
      <a:lvl4pPr algn="l" rtl="0" eaLnBrk="0" fontAlgn="base" hangingPunct="0">
        <a:spcBef>
          <a:spcPct val="0"/>
        </a:spcBef>
        <a:spcAft>
          <a:spcPct val="0"/>
        </a:spcAft>
        <a:defRPr sz="1400">
          <a:solidFill>
            <a:srgbClr val="000000"/>
          </a:solidFill>
          <a:latin typeface="Arial" charset="0"/>
          <a:cs typeface="Arial" charset="0"/>
          <a:sym typeface="Arial" charset="0"/>
        </a:defRPr>
      </a:lvl4pPr>
      <a:lvl5pPr algn="l" rtl="0" eaLnBrk="0" fontAlgn="base" hangingPunct="0">
        <a:spcBef>
          <a:spcPct val="0"/>
        </a:spcBef>
        <a:spcAft>
          <a:spcPct val="0"/>
        </a:spcAft>
        <a:defRPr sz="1400">
          <a:solidFill>
            <a:srgbClr val="000000"/>
          </a:solidFill>
          <a:latin typeface="Arial" charset="0"/>
          <a:cs typeface="Arial" charset="0"/>
          <a:sym typeface="Arial" charset="0"/>
        </a:defRPr>
      </a:lvl5pPr>
      <a:lvl6pPr marL="457200" algn="l" rtl="0" eaLnBrk="0" fontAlgn="base" hangingPunct="0">
        <a:spcBef>
          <a:spcPct val="0"/>
        </a:spcBef>
        <a:spcAft>
          <a:spcPct val="0"/>
        </a:spcAft>
        <a:defRPr sz="1400">
          <a:solidFill>
            <a:srgbClr val="000000"/>
          </a:solidFill>
          <a:latin typeface="Arial" charset="0"/>
          <a:cs typeface="Arial" charset="0"/>
          <a:sym typeface="Arial" charset="0"/>
        </a:defRPr>
      </a:lvl6pPr>
      <a:lvl7pPr marL="914400" algn="l" rtl="0" eaLnBrk="0" fontAlgn="base" hangingPunct="0">
        <a:spcBef>
          <a:spcPct val="0"/>
        </a:spcBef>
        <a:spcAft>
          <a:spcPct val="0"/>
        </a:spcAft>
        <a:defRPr sz="1400">
          <a:solidFill>
            <a:srgbClr val="000000"/>
          </a:solidFill>
          <a:latin typeface="Arial" charset="0"/>
          <a:cs typeface="Arial" charset="0"/>
          <a:sym typeface="Arial" charset="0"/>
        </a:defRPr>
      </a:lvl7pPr>
      <a:lvl8pPr marL="1371600" algn="l" rtl="0" eaLnBrk="0" fontAlgn="base" hangingPunct="0">
        <a:spcBef>
          <a:spcPct val="0"/>
        </a:spcBef>
        <a:spcAft>
          <a:spcPct val="0"/>
        </a:spcAft>
        <a:defRPr sz="1400">
          <a:solidFill>
            <a:srgbClr val="000000"/>
          </a:solidFill>
          <a:latin typeface="Arial" charset="0"/>
          <a:cs typeface="Arial" charset="0"/>
          <a:sym typeface="Arial" charset="0"/>
        </a:defRPr>
      </a:lvl8pPr>
      <a:lvl9pPr marL="1828800" algn="l" rtl="0" eaLnBrk="0" fontAlgn="base" hangingPunct="0">
        <a:spcBef>
          <a:spcPct val="0"/>
        </a:spcBef>
        <a:spcAft>
          <a:spcPct val="0"/>
        </a:spcAft>
        <a:defRPr sz="1400">
          <a:solidFill>
            <a:srgbClr val="000000"/>
          </a:solidFill>
          <a:latin typeface="Arial" charset="0"/>
          <a:cs typeface="Arial" charset="0"/>
          <a:sym typeface="Arial" charset="0"/>
        </a:defRPr>
      </a:lvl9pPr>
    </p:titleStyle>
    <p:bodyStyle>
      <a:defPPr marR="0" algn="l" rtl="0">
        <a:lnSpc>
          <a:spcPct val="100000"/>
        </a:lnSpc>
        <a:spcBef>
          <a:spcPts val="0"/>
        </a:spcBef>
        <a:spcAft>
          <a:spcPts val="0"/>
        </a:spcAft>
      </a:defPPr>
      <a:lvl1pPr algn="l" rtl="0" eaLnBrk="0" fontAlgn="base" hangingPunct="0">
        <a:spcBef>
          <a:spcPct val="0"/>
        </a:spcBef>
        <a:spcAft>
          <a:spcPct val="0"/>
        </a:spcAft>
        <a:defRPr sz="1400">
          <a:solidFill>
            <a:srgbClr val="000000"/>
          </a:solidFill>
          <a:latin typeface="Arial"/>
          <a:ea typeface="Arial"/>
          <a:cs typeface="Arial"/>
          <a:sym typeface="Arial" charset="0"/>
        </a:defRPr>
      </a:lvl1pPr>
      <a:lvl2pPr algn="l" rtl="0" eaLnBrk="0" fontAlgn="base" hangingPunct="0">
        <a:spcBef>
          <a:spcPct val="0"/>
        </a:spcBef>
        <a:spcAft>
          <a:spcPct val="0"/>
        </a:spcAft>
        <a:defRPr sz="1400">
          <a:solidFill>
            <a:srgbClr val="000000"/>
          </a:solidFill>
          <a:latin typeface="Arial"/>
          <a:ea typeface="Arial"/>
          <a:cs typeface="Arial"/>
          <a:sym typeface="Arial" charset="0"/>
        </a:defRPr>
      </a:lvl2pPr>
      <a:lvl3pPr algn="l" rtl="0" eaLnBrk="0" fontAlgn="base" hangingPunct="0">
        <a:spcBef>
          <a:spcPct val="0"/>
        </a:spcBef>
        <a:spcAft>
          <a:spcPct val="0"/>
        </a:spcAft>
        <a:defRPr sz="1400">
          <a:solidFill>
            <a:srgbClr val="000000"/>
          </a:solidFill>
          <a:latin typeface="Arial"/>
          <a:ea typeface="Arial"/>
          <a:cs typeface="Arial"/>
          <a:sym typeface="Arial" charset="0"/>
        </a:defRPr>
      </a:lvl3pPr>
      <a:lvl4pPr algn="l" rtl="0" eaLnBrk="0" fontAlgn="base" hangingPunct="0">
        <a:spcBef>
          <a:spcPct val="0"/>
        </a:spcBef>
        <a:spcAft>
          <a:spcPct val="0"/>
        </a:spcAft>
        <a:defRPr sz="1400">
          <a:solidFill>
            <a:srgbClr val="000000"/>
          </a:solidFill>
          <a:latin typeface="Arial"/>
          <a:ea typeface="Arial"/>
          <a:cs typeface="Arial"/>
          <a:sym typeface="Arial" charset="0"/>
        </a:defRPr>
      </a:lvl4pPr>
      <a:lvl5pPr algn="l" rtl="0" eaLnBrk="0" fontAlgn="base" hangingPunct="0">
        <a:spcBef>
          <a:spcPct val="0"/>
        </a:spcBef>
        <a:spcAft>
          <a:spcPct val="0"/>
        </a:spcAft>
        <a:defRPr sz="1400">
          <a:solidFill>
            <a:srgbClr val="000000"/>
          </a:solidFill>
          <a:latin typeface="Arial"/>
          <a:ea typeface="Arial"/>
          <a:cs typeface="Arial"/>
          <a:sym typeface="Arial" charset="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Shape 55"/>
          <p:cNvSpPr txBox="1">
            <a:spLocks noGrp="1"/>
          </p:cNvSpPr>
          <p:nvPr>
            <p:ph type="ctrTitle"/>
          </p:nvPr>
        </p:nvSpPr>
        <p:spPr>
          <a:xfrm>
            <a:off x="2346325" y="1265238"/>
            <a:ext cx="4710113" cy="2652712"/>
          </a:xfrm>
        </p:spPr>
        <p:txBody>
          <a:bodyPr/>
          <a:lstStyle/>
          <a:p>
            <a:pPr eaLnBrk="1" hangingPunct="1">
              <a:spcBef>
                <a:spcPct val="0"/>
              </a:spcBef>
              <a:buSzTx/>
              <a:buFontTx/>
              <a:buNone/>
            </a:pPr>
            <a:r>
              <a:rPr lang="en-US" i="1" u="sng" smtClean="0">
                <a:latin typeface="Arial" charset="0"/>
                <a:cs typeface="Arial" charset="0"/>
                <a:sym typeface="Arial" charset="0"/>
              </a:rPr>
              <a:t>A Quilt Of A Country</a:t>
            </a:r>
            <a:r>
              <a:rPr lang="en-US" smtClean="0">
                <a:latin typeface="Arial" charset="0"/>
                <a:cs typeface="Arial" charset="0"/>
                <a:sym typeface="Arial" charset="0"/>
              </a:rPr>
              <a:t> </a:t>
            </a:r>
            <a:br>
              <a:rPr lang="en-US" smtClean="0">
                <a:latin typeface="Arial" charset="0"/>
                <a:cs typeface="Arial" charset="0"/>
                <a:sym typeface="Arial" charset="0"/>
              </a:rPr>
            </a:br>
            <a:r>
              <a:rPr lang="en-US" sz="3600" smtClean="0">
                <a:latin typeface="Arial" charset="0"/>
                <a:cs typeface="Arial" charset="0"/>
                <a:sym typeface="Arial" charset="0"/>
              </a:rPr>
              <a:t>Anna </a:t>
            </a:r>
            <a:br>
              <a:rPr lang="en-US" sz="3600" smtClean="0">
                <a:latin typeface="Arial" charset="0"/>
                <a:cs typeface="Arial" charset="0"/>
                <a:sym typeface="Arial" charset="0"/>
              </a:rPr>
            </a:br>
            <a:r>
              <a:rPr lang="en-US" sz="3600" smtClean="0">
                <a:latin typeface="Arial" charset="0"/>
                <a:cs typeface="Arial" charset="0"/>
                <a:sym typeface="Arial" charset="0"/>
              </a:rPr>
              <a:t>Quindlen</a:t>
            </a:r>
          </a:p>
        </p:txBody>
      </p:sp>
      <p:sp>
        <p:nvSpPr>
          <p:cNvPr id="9218" name="Shape 56"/>
          <p:cNvSpPr txBox="1">
            <a:spLocks noGrp="1"/>
          </p:cNvSpPr>
          <p:nvPr>
            <p:ph type="subTitle" idx="1"/>
          </p:nvPr>
        </p:nvSpPr>
        <p:spPr>
          <a:xfrm>
            <a:off x="2219325" y="4975225"/>
            <a:ext cx="4710113" cy="1452563"/>
          </a:xfrm>
        </p:spPr>
        <p:txBody>
          <a:bodyPr/>
          <a:lstStyle/>
          <a:p>
            <a:pPr eaLnBrk="1" hangingPunct="1">
              <a:spcBef>
                <a:spcPct val="0"/>
              </a:spcBef>
              <a:buClr>
                <a:srgbClr val="FED47D"/>
              </a:buClr>
              <a:buSzTx/>
              <a:buFontTx/>
              <a:buNone/>
            </a:pPr>
            <a:r>
              <a:rPr lang="en-US" smtClean="0">
                <a:solidFill>
                  <a:srgbClr val="FED47D"/>
                </a:solidFill>
                <a:latin typeface="Arial" charset="0"/>
                <a:cs typeface="Arial" charset="0"/>
                <a:sym typeface="Arial" charset="0"/>
              </a:rPr>
              <a:t>Hope Schmidt</a:t>
            </a:r>
          </a:p>
          <a:p>
            <a:pPr eaLnBrk="1" hangingPunct="1">
              <a:spcBef>
                <a:spcPct val="0"/>
              </a:spcBef>
              <a:buClr>
                <a:srgbClr val="FED47D"/>
              </a:buClr>
              <a:buSzTx/>
              <a:buFontTx/>
              <a:buNone/>
            </a:pPr>
            <a:r>
              <a:rPr lang="en-US" smtClean="0">
                <a:solidFill>
                  <a:srgbClr val="FED47D"/>
                </a:solidFill>
                <a:latin typeface="Arial" charset="0"/>
                <a:cs typeface="Arial" charset="0"/>
                <a:sym typeface="Arial" charset="0"/>
              </a:rPr>
              <a:t>Audrye Lehmann</a:t>
            </a:r>
          </a:p>
          <a:p>
            <a:pPr eaLnBrk="1" hangingPunct="1">
              <a:spcBef>
                <a:spcPct val="0"/>
              </a:spcBef>
              <a:buClr>
                <a:srgbClr val="FED47D"/>
              </a:buClr>
              <a:buSzTx/>
              <a:buFontTx/>
              <a:buNone/>
            </a:pPr>
            <a:r>
              <a:rPr lang="en-US" smtClean="0">
                <a:solidFill>
                  <a:srgbClr val="FED47D"/>
                </a:solidFill>
                <a:latin typeface="Arial" charset="0"/>
                <a:cs typeface="Arial" charset="0"/>
                <a:sym typeface="Arial" charset="0"/>
              </a:rPr>
              <a:t>Jonathan Schneider </a:t>
            </a:r>
          </a:p>
          <a:p>
            <a:pPr eaLnBrk="1" hangingPunct="1">
              <a:spcBef>
                <a:spcPct val="0"/>
              </a:spcBef>
              <a:buClr>
                <a:srgbClr val="FED47D"/>
              </a:buClr>
              <a:buSzTx/>
              <a:buFontTx/>
              <a:buNone/>
            </a:pPr>
            <a:r>
              <a:rPr lang="en-US" smtClean="0">
                <a:solidFill>
                  <a:srgbClr val="FED47D"/>
                </a:solidFill>
                <a:latin typeface="Arial" charset="0"/>
                <a:cs typeface="Arial" charset="0"/>
                <a:sym typeface="Arial" charset="0"/>
              </a:rPr>
              <a:t>4th Hour</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Shape 61"/>
          <p:cNvSpPr txBox="1">
            <a:spLocks noGrp="1"/>
          </p:cNvSpPr>
          <p:nvPr>
            <p:ph type="body" idx="1"/>
          </p:nvPr>
        </p:nvSpPr>
        <p:spPr>
          <a:xfrm>
            <a:off x="855663" y="1579563"/>
            <a:ext cx="7831137" cy="4987925"/>
          </a:xfrm>
        </p:spPr>
        <p:txBody>
          <a:bodyPr>
            <a:noAutofit/>
          </a:bodyPr>
          <a:lstStyle/>
          <a:p>
            <a:pPr indent="-419100" eaLnBrk="1" hangingPunct="1">
              <a:spcBef>
                <a:spcPts val="600"/>
              </a:spcBef>
              <a:buClr>
                <a:srgbClr val="FED47D"/>
              </a:buClr>
              <a:buFontTx/>
              <a:buAutoNum type="arabicPeriod"/>
            </a:pPr>
            <a:r>
              <a:rPr lang="en-US" sz="3000" smtClean="0">
                <a:solidFill>
                  <a:srgbClr val="FED47D"/>
                </a:solidFill>
                <a:latin typeface="Arial" charset="0"/>
                <a:cs typeface="Arial" charset="0"/>
              </a:rPr>
              <a:t>She wrote the text after 9/11</a:t>
            </a:r>
          </a:p>
          <a:p>
            <a:pPr indent="-419100" eaLnBrk="1" hangingPunct="1">
              <a:spcBef>
                <a:spcPts val="600"/>
              </a:spcBef>
              <a:buClr>
                <a:srgbClr val="FED47D"/>
              </a:buClr>
              <a:buSzPct val="167000"/>
              <a:buFontTx/>
              <a:buChar char="•"/>
            </a:pPr>
            <a:endParaRPr lang="en-US" sz="3000" smtClean="0">
              <a:solidFill>
                <a:srgbClr val="FED47D"/>
              </a:solidFill>
              <a:latin typeface="Arial" charset="0"/>
              <a:cs typeface="Arial" charset="0"/>
            </a:endParaRPr>
          </a:p>
          <a:p>
            <a:pPr indent="-419100" eaLnBrk="1" hangingPunct="1">
              <a:spcBef>
                <a:spcPts val="600"/>
              </a:spcBef>
              <a:buClr>
                <a:srgbClr val="FED47D"/>
              </a:buClr>
              <a:buSzPct val="167000"/>
            </a:pPr>
            <a:r>
              <a:rPr lang="en-US" sz="3000" smtClean="0">
                <a:solidFill>
                  <a:srgbClr val="FED47D"/>
                </a:solidFill>
                <a:latin typeface="Arial" charset="0"/>
                <a:cs typeface="Arial" charset="0"/>
              </a:rPr>
              <a:t>2.</a:t>
            </a:r>
            <a:r>
              <a:rPr lang="en-US" sz="2400" smtClean="0">
                <a:solidFill>
                  <a:srgbClr val="FED47D"/>
                </a:solidFill>
                <a:latin typeface="Arial" charset="0"/>
                <a:cs typeface="Arial" charset="0"/>
              </a:rPr>
              <a:t> She won the Pulitzer Prize of commentary in 1992.</a:t>
            </a:r>
          </a:p>
          <a:p>
            <a:pPr indent="-419100" eaLnBrk="1" hangingPunct="1">
              <a:spcBef>
                <a:spcPts val="600"/>
              </a:spcBef>
              <a:buClr>
                <a:srgbClr val="FED47D"/>
              </a:buClr>
              <a:buSzPct val="167000"/>
              <a:buFontTx/>
              <a:buChar char="•"/>
            </a:pPr>
            <a:endParaRPr lang="en-US" sz="3000" smtClean="0">
              <a:solidFill>
                <a:srgbClr val="FED47D"/>
              </a:solidFill>
              <a:latin typeface="Arial" charset="0"/>
              <a:cs typeface="Arial" charset="0"/>
            </a:endParaRPr>
          </a:p>
          <a:p>
            <a:pPr indent="-419100" eaLnBrk="1" hangingPunct="1">
              <a:spcBef>
                <a:spcPts val="600"/>
              </a:spcBef>
              <a:buClr>
                <a:srgbClr val="FED47D"/>
              </a:buClr>
              <a:buSzPct val="167000"/>
            </a:pPr>
            <a:r>
              <a:rPr lang="en-US" sz="2400" smtClean="0">
                <a:solidFill>
                  <a:srgbClr val="FED47D"/>
                </a:solidFill>
                <a:latin typeface="Arial" charset="0"/>
                <a:cs typeface="Arial" charset="0"/>
              </a:rPr>
              <a:t>3. Anna was in a mixed marriage. </a:t>
            </a:r>
          </a:p>
        </p:txBody>
      </p:sp>
      <p:sp>
        <p:nvSpPr>
          <p:cNvPr id="11266" name="Shape 62"/>
          <p:cNvSpPr txBox="1">
            <a:spLocks noGrp="1"/>
          </p:cNvSpPr>
          <p:nvPr>
            <p:ph type="title"/>
          </p:nvPr>
        </p:nvSpPr>
        <p:spPr>
          <a:xfrm>
            <a:off x="855663" y="215900"/>
            <a:ext cx="7831137" cy="1143000"/>
          </a:xfrm>
        </p:spPr>
        <p:txBody>
          <a:bodyPr/>
          <a:lstStyle/>
          <a:p>
            <a:pPr indent="228600" eaLnBrk="1" hangingPunct="1">
              <a:spcBef>
                <a:spcPct val="0"/>
              </a:spcBef>
              <a:buClr>
                <a:schemeClr val="accent1"/>
              </a:buClr>
              <a:buSzTx/>
              <a:buFontTx/>
              <a:buNone/>
            </a:pPr>
            <a:r>
              <a:rPr lang="en-US" u="sng" smtClean="0">
                <a:latin typeface="Arial" charset="0"/>
                <a:cs typeface="Arial" charset="0"/>
                <a:sym typeface="Arial" charset="0"/>
              </a:rPr>
              <a:t>Anna Quindlen</a:t>
            </a:r>
          </a:p>
        </p:txBody>
      </p:sp>
      <p:sp>
        <p:nvSpPr>
          <p:cNvPr id="11267" name="Shape 63"/>
          <p:cNvSpPr>
            <a:spLocks noChangeArrowheads="1"/>
          </p:cNvSpPr>
          <p:nvPr/>
        </p:nvSpPr>
        <p:spPr bwMode="auto">
          <a:xfrm>
            <a:off x="6040438" y="3286125"/>
            <a:ext cx="2794000" cy="3365500"/>
          </a:xfrm>
          <a:prstGeom prst="rect">
            <a:avLst/>
          </a:prstGeom>
          <a:blipFill dpi="0" rotWithShape="1">
            <a:blip r:embed="rId3"/>
            <a:srcRect/>
            <a:stretch>
              <a:fillRect/>
            </a:stretch>
          </a:blipFill>
          <a:ln w="9525">
            <a:noFill/>
            <a:miter lim="800000"/>
            <a:headEnd/>
            <a:tailEnd/>
          </a:ln>
        </p:spPr>
        <p:txBody>
          <a:bodyPr/>
          <a:lstStyle/>
          <a:p>
            <a:endParaRPr lang="en-US"/>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Shape 68"/>
          <p:cNvSpPr txBox="1">
            <a:spLocks noGrp="1"/>
          </p:cNvSpPr>
          <p:nvPr>
            <p:ph type="body" idx="1"/>
          </p:nvPr>
        </p:nvSpPr>
        <p:spPr>
          <a:xfrm>
            <a:off x="855663" y="1579563"/>
            <a:ext cx="7831137" cy="4987925"/>
          </a:xfrm>
        </p:spPr>
        <p:txBody>
          <a:bodyPr/>
          <a:lstStyle/>
          <a:p>
            <a:pPr indent="-419100" eaLnBrk="1" hangingPunct="1">
              <a:spcBef>
                <a:spcPts val="600"/>
              </a:spcBef>
              <a:buClr>
                <a:srgbClr val="FED47D"/>
              </a:buClr>
              <a:buSzPct val="167000"/>
              <a:buFontTx/>
              <a:buChar char="•"/>
            </a:pPr>
            <a:r>
              <a:rPr lang="en-US" sz="3000" smtClean="0">
                <a:solidFill>
                  <a:srgbClr val="FED47D"/>
                </a:solidFill>
                <a:latin typeface="Arial" charset="0"/>
                <a:cs typeface="Arial" charset="0"/>
              </a:rPr>
              <a:t>The text was written soon after 9/11</a:t>
            </a:r>
          </a:p>
          <a:p>
            <a:pPr indent="-419100" eaLnBrk="1" hangingPunct="1">
              <a:spcBef>
                <a:spcPts val="600"/>
              </a:spcBef>
              <a:buClr>
                <a:srgbClr val="FED47D"/>
              </a:buClr>
              <a:buSzPct val="167000"/>
              <a:buFontTx/>
              <a:buChar char="•"/>
            </a:pPr>
            <a:r>
              <a:rPr lang="en-US" sz="3000" smtClean="0">
                <a:solidFill>
                  <a:srgbClr val="FED47D"/>
                </a:solidFill>
                <a:latin typeface="Arial" charset="0"/>
                <a:cs typeface="Arial" charset="0"/>
              </a:rPr>
              <a:t>In the history, racism and inequality was happening. America classified people of different diverse backgrounds.  </a:t>
            </a:r>
          </a:p>
          <a:p>
            <a:pPr indent="-419100" eaLnBrk="1" hangingPunct="1">
              <a:spcBef>
                <a:spcPts val="600"/>
              </a:spcBef>
              <a:buClr>
                <a:srgbClr val="FED47D"/>
              </a:buClr>
              <a:buSzPct val="167000"/>
              <a:buFontTx/>
              <a:buChar char="•"/>
            </a:pPr>
            <a:r>
              <a:rPr lang="en-US" sz="3000" smtClean="0">
                <a:solidFill>
                  <a:srgbClr val="FED47D"/>
                </a:solidFill>
                <a:latin typeface="Arial" charset="0"/>
                <a:cs typeface="Arial" charset="0"/>
              </a:rPr>
              <a:t>To show diversity among the people of America.</a:t>
            </a:r>
          </a:p>
        </p:txBody>
      </p:sp>
      <p:sp>
        <p:nvSpPr>
          <p:cNvPr id="13314" name="Shape 69"/>
          <p:cNvSpPr txBox="1">
            <a:spLocks noGrp="1"/>
          </p:cNvSpPr>
          <p:nvPr>
            <p:ph type="title"/>
          </p:nvPr>
        </p:nvSpPr>
        <p:spPr>
          <a:xfrm>
            <a:off x="855663" y="215900"/>
            <a:ext cx="7831137" cy="1143000"/>
          </a:xfrm>
        </p:spPr>
        <p:txBody>
          <a:bodyPr/>
          <a:lstStyle/>
          <a:p>
            <a:pPr indent="228600" eaLnBrk="1" hangingPunct="1">
              <a:spcBef>
                <a:spcPct val="0"/>
              </a:spcBef>
              <a:buClr>
                <a:schemeClr val="accent1"/>
              </a:buClr>
              <a:buSzTx/>
              <a:buFontTx/>
              <a:buNone/>
            </a:pPr>
            <a:r>
              <a:rPr lang="en-US" u="sng" smtClean="0">
                <a:latin typeface="Arial" charset="0"/>
                <a:cs typeface="Arial" charset="0"/>
                <a:sym typeface="Arial" charset="0"/>
              </a:rPr>
              <a:t>Historical Background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Shape 74"/>
          <p:cNvSpPr txBox="1">
            <a:spLocks noGrp="1"/>
          </p:cNvSpPr>
          <p:nvPr>
            <p:ph type="body" idx="1"/>
          </p:nvPr>
        </p:nvSpPr>
        <p:spPr>
          <a:xfrm>
            <a:off x="855663" y="1579563"/>
            <a:ext cx="7831137" cy="4987925"/>
          </a:xfrm>
        </p:spPr>
        <p:txBody>
          <a:bodyPr/>
          <a:lstStyle/>
          <a:p>
            <a:pPr eaLnBrk="1" hangingPunct="1">
              <a:spcBef>
                <a:spcPts val="600"/>
              </a:spcBef>
              <a:buClr>
                <a:srgbClr val="FED47D"/>
              </a:buClr>
              <a:buSzPct val="167000"/>
            </a:pPr>
            <a:r>
              <a:rPr lang="en-US" sz="3000" smtClean="0">
                <a:solidFill>
                  <a:srgbClr val="FED47D"/>
                </a:solidFill>
                <a:latin typeface="Arial" charset="0"/>
                <a:cs typeface="Arial" charset="0"/>
              </a:rPr>
              <a:t>The text explains racism in our country. Then goes to show that people aren't so different after all. It explains how our country bonds together when having enemies. Though it also states how we as a people still discriminant. How the different types of people from different nations come together and create a multi cultural population.</a:t>
            </a:r>
          </a:p>
        </p:txBody>
      </p:sp>
      <p:sp>
        <p:nvSpPr>
          <p:cNvPr id="15362" name="Shape 75"/>
          <p:cNvSpPr txBox="1">
            <a:spLocks noGrp="1"/>
          </p:cNvSpPr>
          <p:nvPr>
            <p:ph type="title"/>
          </p:nvPr>
        </p:nvSpPr>
        <p:spPr>
          <a:xfrm>
            <a:off x="855663" y="215900"/>
            <a:ext cx="7831137" cy="1143000"/>
          </a:xfrm>
        </p:spPr>
        <p:txBody>
          <a:bodyPr/>
          <a:lstStyle/>
          <a:p>
            <a:pPr indent="228600" eaLnBrk="1" hangingPunct="1">
              <a:spcBef>
                <a:spcPct val="0"/>
              </a:spcBef>
              <a:buClr>
                <a:schemeClr val="accent1"/>
              </a:buClr>
              <a:buSzTx/>
              <a:buFontTx/>
              <a:buNone/>
            </a:pPr>
            <a:r>
              <a:rPr lang="en-US" smtClean="0">
                <a:latin typeface="Arial" charset="0"/>
                <a:cs typeface="Arial" charset="0"/>
                <a:sym typeface="Arial" charset="0"/>
              </a:rPr>
              <a:t>Summary</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Shape 80"/>
          <p:cNvSpPr txBox="1">
            <a:spLocks noGrp="1"/>
          </p:cNvSpPr>
          <p:nvPr>
            <p:ph type="body" idx="1"/>
          </p:nvPr>
        </p:nvSpPr>
        <p:spPr>
          <a:xfrm>
            <a:off x="855663" y="1579563"/>
            <a:ext cx="7831137" cy="4987925"/>
          </a:xfrm>
        </p:spPr>
        <p:txBody>
          <a:bodyPr/>
          <a:lstStyle/>
          <a:p>
            <a:pPr eaLnBrk="1" hangingPunct="1">
              <a:spcBef>
                <a:spcPts val="600"/>
              </a:spcBef>
              <a:buClr>
                <a:srgbClr val="FED47D"/>
              </a:buClr>
              <a:buSzPct val="167000"/>
            </a:pPr>
            <a:r>
              <a:rPr lang="en-US" sz="3000" smtClean="0">
                <a:solidFill>
                  <a:srgbClr val="FED47D"/>
                </a:solidFill>
                <a:latin typeface="Arial" charset="0"/>
                <a:cs typeface="Arial" charset="0"/>
              </a:rPr>
              <a:t>It's important because it states how our country was built and founded today. How people need to be more diverse today. It explains how our nation was different from today. It also shows the events that have led up to this present day.</a:t>
            </a:r>
          </a:p>
        </p:txBody>
      </p:sp>
      <p:sp>
        <p:nvSpPr>
          <p:cNvPr id="17410" name="Shape 81"/>
          <p:cNvSpPr txBox="1">
            <a:spLocks noGrp="1"/>
          </p:cNvSpPr>
          <p:nvPr>
            <p:ph type="title"/>
          </p:nvPr>
        </p:nvSpPr>
        <p:spPr>
          <a:xfrm>
            <a:off x="855663" y="215900"/>
            <a:ext cx="7831137" cy="1143000"/>
          </a:xfrm>
        </p:spPr>
        <p:txBody>
          <a:bodyPr/>
          <a:lstStyle/>
          <a:p>
            <a:pPr indent="228600" eaLnBrk="1" hangingPunct="1">
              <a:spcBef>
                <a:spcPct val="0"/>
              </a:spcBef>
              <a:buClr>
                <a:schemeClr val="accent1"/>
              </a:buClr>
              <a:buSzTx/>
              <a:buFontTx/>
              <a:buNone/>
            </a:pPr>
            <a:r>
              <a:rPr lang="en-US" smtClean="0">
                <a:latin typeface="Arial" charset="0"/>
                <a:cs typeface="Arial" charset="0"/>
                <a:sym typeface="Arial" charset="0"/>
              </a:rPr>
              <a:t>Relevance</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Shape 86"/>
          <p:cNvSpPr txBox="1">
            <a:spLocks noGrp="1"/>
          </p:cNvSpPr>
          <p:nvPr>
            <p:ph type="body" idx="1"/>
          </p:nvPr>
        </p:nvSpPr>
        <p:spPr>
          <a:xfrm>
            <a:off x="855663" y="1579563"/>
            <a:ext cx="7831137" cy="4987925"/>
          </a:xfrm>
        </p:spPr>
        <p:txBody>
          <a:bodyPr/>
          <a:lstStyle/>
          <a:p>
            <a:pPr eaLnBrk="1" hangingPunct="1">
              <a:spcBef>
                <a:spcPts val="600"/>
              </a:spcBef>
              <a:buClr>
                <a:srgbClr val="FED47D"/>
              </a:buClr>
              <a:buSzPct val="167000"/>
            </a:pPr>
            <a:r>
              <a:rPr lang="en-US" sz="3000" smtClean="0">
                <a:solidFill>
                  <a:srgbClr val="FED47D"/>
                </a:solidFill>
                <a:latin typeface="Arial" charset="0"/>
                <a:cs typeface="Arial" charset="0"/>
              </a:rPr>
              <a:t>Metaphor:</a:t>
            </a:r>
          </a:p>
          <a:p>
            <a:pPr eaLnBrk="1" hangingPunct="1">
              <a:spcBef>
                <a:spcPts val="600"/>
              </a:spcBef>
              <a:buClr>
                <a:srgbClr val="FED47D"/>
              </a:buClr>
              <a:buSzPct val="167000"/>
            </a:pPr>
            <a:r>
              <a:rPr lang="en-US" sz="3000" smtClean="0">
                <a:solidFill>
                  <a:srgbClr val="FED47D"/>
                </a:solidFill>
                <a:latin typeface="Arial" charset="0"/>
                <a:cs typeface="Arial" charset="0"/>
              </a:rPr>
              <a:t>     "America is an improbable idea."</a:t>
            </a:r>
          </a:p>
          <a:p>
            <a:pPr eaLnBrk="1" hangingPunct="1">
              <a:spcBef>
                <a:spcPts val="600"/>
              </a:spcBef>
              <a:buClr>
                <a:srgbClr val="FED47D"/>
              </a:buClr>
              <a:buSzPct val="167000"/>
            </a:pPr>
            <a:r>
              <a:rPr lang="en-US" sz="3000" smtClean="0">
                <a:solidFill>
                  <a:srgbClr val="FED47D"/>
                </a:solidFill>
                <a:latin typeface="Arial" charset="0"/>
                <a:cs typeface="Arial" charset="0"/>
              </a:rPr>
              <a:t>Personification:</a:t>
            </a:r>
          </a:p>
          <a:p>
            <a:pPr eaLnBrk="1" hangingPunct="1">
              <a:spcBef>
                <a:spcPts val="600"/>
              </a:spcBef>
              <a:buClr>
                <a:srgbClr val="FED47D"/>
              </a:buClr>
              <a:buSzPct val="167000"/>
            </a:pPr>
            <a:r>
              <a:rPr lang="en-US" sz="3000" smtClean="0">
                <a:solidFill>
                  <a:srgbClr val="FED47D"/>
                </a:solidFill>
                <a:latin typeface="Arial" charset="0"/>
                <a:cs typeface="Arial" charset="0"/>
              </a:rPr>
              <a:t>     "Tolerance is the word used most often when this kind of coexistence succeeds, but tolerance is a vanilla-pudding word".</a:t>
            </a:r>
          </a:p>
          <a:p>
            <a:pPr eaLnBrk="1" hangingPunct="1">
              <a:spcBef>
                <a:spcPts val="600"/>
              </a:spcBef>
              <a:buClr>
                <a:srgbClr val="FED47D"/>
              </a:buClr>
              <a:buSzPct val="167000"/>
            </a:pPr>
            <a:r>
              <a:rPr lang="en-US" sz="3000" smtClean="0">
                <a:solidFill>
                  <a:srgbClr val="FED47D"/>
                </a:solidFill>
                <a:latin typeface="Arial" charset="0"/>
                <a:cs typeface="Arial" charset="0"/>
              </a:rPr>
              <a:t>Alliteration:</a:t>
            </a:r>
          </a:p>
          <a:p>
            <a:pPr eaLnBrk="1" hangingPunct="1">
              <a:spcBef>
                <a:spcPts val="600"/>
              </a:spcBef>
              <a:buClr>
                <a:srgbClr val="FED47D"/>
              </a:buClr>
              <a:buSzPct val="167000"/>
            </a:pPr>
            <a:r>
              <a:rPr lang="en-US" sz="3000" smtClean="0">
                <a:solidFill>
                  <a:srgbClr val="FED47D"/>
                </a:solidFill>
                <a:latin typeface="Arial" charset="0"/>
                <a:cs typeface="Arial" charset="0"/>
              </a:rPr>
              <a:t>     "That amid all the failures is something spectacularly successful."</a:t>
            </a:r>
          </a:p>
        </p:txBody>
      </p:sp>
      <p:sp>
        <p:nvSpPr>
          <p:cNvPr id="19458" name="Shape 87"/>
          <p:cNvSpPr txBox="1">
            <a:spLocks noGrp="1"/>
          </p:cNvSpPr>
          <p:nvPr>
            <p:ph type="title"/>
          </p:nvPr>
        </p:nvSpPr>
        <p:spPr>
          <a:xfrm>
            <a:off x="855663" y="215900"/>
            <a:ext cx="7831137" cy="1143000"/>
          </a:xfrm>
        </p:spPr>
        <p:txBody>
          <a:bodyPr/>
          <a:lstStyle/>
          <a:p>
            <a:pPr indent="228600" eaLnBrk="1" hangingPunct="1">
              <a:spcBef>
                <a:spcPct val="0"/>
              </a:spcBef>
              <a:buClr>
                <a:schemeClr val="accent1"/>
              </a:buClr>
              <a:buSzTx/>
              <a:buFontTx/>
              <a:buNone/>
            </a:pPr>
            <a:r>
              <a:rPr lang="en-US" smtClean="0">
                <a:latin typeface="Arial" charset="0"/>
                <a:cs typeface="Arial" charset="0"/>
                <a:sym typeface="Arial" charset="0"/>
              </a:rPr>
              <a:t>Literary Devices</a:t>
            </a:r>
          </a:p>
        </p:txBody>
      </p:sp>
    </p:spTree>
  </p:cSld>
  <p:clrMapOvr>
    <a:masterClrMapping/>
  </p:clrMapOvr>
  <p:transition spd="slow">
    <p:cut/>
  </p:transition>
</p:sld>
</file>

<file path=ppt/theme/theme1.xml><?xml version="1.0" encoding="utf-8"?>
<a:theme xmlns:a="http://schemas.openxmlformats.org/drawingml/2006/main" name="Default Design">
  <a:themeElements>
    <a:clrScheme name="Custom 129">
      <a:dk1>
        <a:srgbClr val="000000"/>
      </a:dk1>
      <a:lt1>
        <a:srgbClr val="FFFFFF"/>
      </a:lt1>
      <a:dk2>
        <a:srgbClr val="5956A7"/>
      </a:dk2>
      <a:lt2>
        <a:srgbClr val="FED47D"/>
      </a:lt2>
      <a:accent1>
        <a:srgbClr val="FF7500"/>
      </a:accent1>
      <a:accent2>
        <a:srgbClr val="8B87FF"/>
      </a:accent2>
      <a:accent3>
        <a:srgbClr val="BF8AC9"/>
      </a:accent3>
      <a:accent4>
        <a:srgbClr val="A14141"/>
      </a:accent4>
      <a:accent5>
        <a:srgbClr val="E06163"/>
      </a:accent5>
      <a:accent6>
        <a:srgbClr val="BB8107"/>
      </a:accent6>
      <a:hlink>
        <a:srgbClr val="FF7500"/>
      </a:hlink>
      <a:folHlink>
        <a:srgbClr val="A7A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211</Words>
  <PresentationFormat>On-screen Show (4:3)</PresentationFormat>
  <Paragraphs>26</Paragraphs>
  <Slides>6</Slides>
  <Notes>6</Notes>
  <HiddenSlides>0</HiddenSlides>
  <MMClips>0</MMClips>
  <ScaleCrop>false</ScaleCrop>
  <HeadingPairs>
    <vt:vector size="6" baseType="variant">
      <vt:variant>
        <vt:lpstr>Fonts Used</vt:lpstr>
      </vt:variant>
      <vt:variant>
        <vt:i4>1</vt:i4>
      </vt:variant>
      <vt:variant>
        <vt:lpstr>Design Template</vt:lpstr>
      </vt:variant>
      <vt:variant>
        <vt:i4>7</vt:i4>
      </vt:variant>
      <vt:variant>
        <vt:lpstr>Slide Titles</vt:lpstr>
      </vt:variant>
      <vt:variant>
        <vt:i4>6</vt:i4>
      </vt:variant>
    </vt:vector>
  </HeadingPairs>
  <TitlesOfParts>
    <vt:vector size="14" baseType="lpstr">
      <vt:lpstr>Arial</vt:lpstr>
      <vt:lpstr>Default Design</vt:lpstr>
      <vt:lpstr>Default Design</vt:lpstr>
      <vt:lpstr>Default Design</vt:lpstr>
      <vt:lpstr>Default Design</vt:lpstr>
      <vt:lpstr>Default Design</vt:lpstr>
      <vt:lpstr>Default Design</vt:lpstr>
      <vt:lpstr>Default Design</vt:lpstr>
      <vt:lpstr>A Quilt Of A Country  Anna  Quindlen</vt:lpstr>
      <vt:lpstr>Anna Quindlen</vt:lpstr>
      <vt:lpstr>Historical Background </vt:lpstr>
      <vt:lpstr>Summary</vt:lpstr>
      <vt:lpstr>Relevance</vt:lpstr>
      <vt:lpstr>Literary Devices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Quilt Of A Country  Anna  Quindlen</dc:title>
  <cp:lastModifiedBy>howel</cp:lastModifiedBy>
  <cp:revision>1</cp:revision>
  <dcterms:modified xsi:type="dcterms:W3CDTF">2013-05-28T17:18:28Z</dcterms:modified>
</cp:coreProperties>
</file>